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69" r:id="rId3"/>
    <p:sldId id="282" r:id="rId4"/>
    <p:sldId id="262" r:id="rId5"/>
    <p:sldId id="275" r:id="rId6"/>
    <p:sldId id="270" r:id="rId7"/>
    <p:sldId id="271" r:id="rId8"/>
    <p:sldId id="272" r:id="rId9"/>
    <p:sldId id="273" r:id="rId10"/>
    <p:sldId id="274" r:id="rId11"/>
    <p:sldId id="281" r:id="rId12"/>
    <p:sldId id="280" r:id="rId13"/>
    <p:sldId id="278" r:id="rId14"/>
    <p:sldId id="276" r:id="rId15"/>
    <p:sldId id="277" r:id="rId16"/>
    <p:sldId id="279" r:id="rId17"/>
    <p:sldId id="259" r:id="rId18"/>
    <p:sldId id="266" r:id="rId19"/>
  </p:sldIdLst>
  <p:sldSz cx="9906000" cy="6858000" type="A4"/>
  <p:notesSz cx="6888163" cy="100203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95C3E4-D8F1-49D5-9EE4-9FC6F1848614}" v="98" dt="2022-03-15T16:47:01.9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örn Bältsjö" userId="3547c980087a6339" providerId="LiveId" clId="{814B56A5-B974-4FFD-B191-E5F1D63271C5}"/>
    <pc:docChg chg="delSld">
      <pc:chgData name="Björn Bältsjö" userId="3547c980087a6339" providerId="LiveId" clId="{814B56A5-B974-4FFD-B191-E5F1D63271C5}" dt="2021-09-20T06:18:24.246" v="2" actId="47"/>
      <pc:docMkLst>
        <pc:docMk/>
      </pc:docMkLst>
      <pc:sldChg chg="del">
        <pc:chgData name="Björn Bältsjö" userId="3547c980087a6339" providerId="LiveId" clId="{814B56A5-B974-4FFD-B191-E5F1D63271C5}" dt="2021-09-20T06:16:42.954" v="0" actId="47"/>
        <pc:sldMkLst>
          <pc:docMk/>
          <pc:sldMk cId="448920077" sldId="257"/>
        </pc:sldMkLst>
      </pc:sldChg>
      <pc:sldChg chg="del">
        <pc:chgData name="Björn Bältsjö" userId="3547c980087a6339" providerId="LiveId" clId="{814B56A5-B974-4FFD-B191-E5F1D63271C5}" dt="2021-09-20T06:18:24.246" v="2" actId="47"/>
        <pc:sldMkLst>
          <pc:docMk/>
          <pc:sldMk cId="1876078698" sldId="263"/>
        </pc:sldMkLst>
      </pc:sldChg>
      <pc:sldChg chg="del">
        <pc:chgData name="Björn Bältsjö" userId="3547c980087a6339" providerId="LiveId" clId="{814B56A5-B974-4FFD-B191-E5F1D63271C5}" dt="2021-09-20T06:17:17.751" v="1" actId="47"/>
        <pc:sldMkLst>
          <pc:docMk/>
          <pc:sldMk cId="398448358" sldId="264"/>
        </pc:sldMkLst>
      </pc:sldChg>
    </pc:docChg>
  </pc:docChgLst>
  <pc:docChgLst>
    <pc:chgData name="Björn Bältsjö" userId="3547c980087a6339" providerId="LiveId" clId="{C595C3E4-D8F1-49D5-9EE4-9FC6F1848614}"/>
    <pc:docChg chg="undo custSel addSld delSld modSld sldOrd modNotesMaster">
      <pc:chgData name="Björn Bältsjö" userId="3547c980087a6339" providerId="LiveId" clId="{C595C3E4-D8F1-49D5-9EE4-9FC6F1848614}" dt="2022-03-15T16:48:00.798" v="1568" actId="1076"/>
      <pc:docMkLst>
        <pc:docMk/>
      </pc:docMkLst>
      <pc:sldChg chg="del">
        <pc:chgData name="Björn Bältsjö" userId="3547c980087a6339" providerId="LiveId" clId="{C595C3E4-D8F1-49D5-9EE4-9FC6F1848614}" dt="2022-03-15T16:30:23.319" v="1429" actId="47"/>
        <pc:sldMkLst>
          <pc:docMk/>
          <pc:sldMk cId="1759445196" sldId="256"/>
        </pc:sldMkLst>
      </pc:sldChg>
      <pc:sldChg chg="del">
        <pc:chgData name="Björn Bältsjö" userId="3547c980087a6339" providerId="LiveId" clId="{C595C3E4-D8F1-49D5-9EE4-9FC6F1848614}" dt="2022-03-15T16:31:06.627" v="1434" actId="47"/>
        <pc:sldMkLst>
          <pc:docMk/>
          <pc:sldMk cId="131792461" sldId="258"/>
        </pc:sldMkLst>
      </pc:sldChg>
      <pc:sldChg chg="delSp modSp mod ord">
        <pc:chgData name="Björn Bältsjö" userId="3547c980087a6339" providerId="LiveId" clId="{C595C3E4-D8F1-49D5-9EE4-9FC6F1848614}" dt="2022-03-15T16:34:32.619" v="1481"/>
        <pc:sldMkLst>
          <pc:docMk/>
          <pc:sldMk cId="1028075545" sldId="259"/>
        </pc:sldMkLst>
        <pc:spChg chg="del">
          <ac:chgData name="Björn Bältsjö" userId="3547c980087a6339" providerId="LiveId" clId="{C595C3E4-D8F1-49D5-9EE4-9FC6F1848614}" dt="2022-03-15T16:31:37.090" v="1436" actId="478"/>
          <ac:spMkLst>
            <pc:docMk/>
            <pc:sldMk cId="1028075545" sldId="259"/>
            <ac:spMk id="2" creationId="{DB69DF97-B875-4B97-B847-73C7B0403A2D}"/>
          </ac:spMkLst>
        </pc:spChg>
        <pc:spChg chg="del mod">
          <ac:chgData name="Björn Bältsjö" userId="3547c980087a6339" providerId="LiveId" clId="{C595C3E4-D8F1-49D5-9EE4-9FC6F1848614}" dt="2022-03-15T16:33:31.796" v="1454" actId="478"/>
          <ac:spMkLst>
            <pc:docMk/>
            <pc:sldMk cId="1028075545" sldId="259"/>
            <ac:spMk id="3" creationId="{7BE0CCB5-1420-43A7-BAB0-C02B9A99AD2B}"/>
          </ac:spMkLst>
        </pc:spChg>
        <pc:spChg chg="mod">
          <ac:chgData name="Björn Bältsjö" userId="3547c980087a6339" providerId="LiveId" clId="{C595C3E4-D8F1-49D5-9EE4-9FC6F1848614}" dt="2022-03-15T16:34:20.048" v="1479" actId="20577"/>
          <ac:spMkLst>
            <pc:docMk/>
            <pc:sldMk cId="1028075545" sldId="259"/>
            <ac:spMk id="4" creationId="{BB450A8A-DABE-41C4-BD51-AE27CD269231}"/>
          </ac:spMkLst>
        </pc:spChg>
        <pc:spChg chg="del">
          <ac:chgData name="Björn Bältsjö" userId="3547c980087a6339" providerId="LiveId" clId="{C595C3E4-D8F1-49D5-9EE4-9FC6F1848614}" dt="2022-03-15T16:32:55.725" v="1450" actId="478"/>
          <ac:spMkLst>
            <pc:docMk/>
            <pc:sldMk cId="1028075545" sldId="259"/>
            <ac:spMk id="6" creationId="{AF0F0BB9-F88C-4ABE-9A54-7816529F43BE}"/>
          </ac:spMkLst>
        </pc:spChg>
        <pc:spChg chg="del">
          <ac:chgData name="Björn Bältsjö" userId="3547c980087a6339" providerId="LiveId" clId="{C595C3E4-D8F1-49D5-9EE4-9FC6F1848614}" dt="2022-03-15T16:32:51.524" v="1448" actId="478"/>
          <ac:spMkLst>
            <pc:docMk/>
            <pc:sldMk cId="1028075545" sldId="259"/>
            <ac:spMk id="8" creationId="{4A3DEEA3-3DDC-475C-AFE0-8C1884A757F8}"/>
          </ac:spMkLst>
        </pc:spChg>
        <pc:spChg chg="del">
          <ac:chgData name="Björn Bältsjö" userId="3547c980087a6339" providerId="LiveId" clId="{C595C3E4-D8F1-49D5-9EE4-9FC6F1848614}" dt="2022-03-15T16:32:53.110" v="1449" actId="478"/>
          <ac:spMkLst>
            <pc:docMk/>
            <pc:sldMk cId="1028075545" sldId="259"/>
            <ac:spMk id="9" creationId="{D48AFE1E-B3D8-46AF-A6FD-8C77D490CAE6}"/>
          </ac:spMkLst>
        </pc:spChg>
        <pc:spChg chg="del">
          <ac:chgData name="Björn Bältsjö" userId="3547c980087a6339" providerId="LiveId" clId="{C595C3E4-D8F1-49D5-9EE4-9FC6F1848614}" dt="2022-03-15T16:31:40.504" v="1437" actId="478"/>
          <ac:spMkLst>
            <pc:docMk/>
            <pc:sldMk cId="1028075545" sldId="259"/>
            <ac:spMk id="19" creationId="{20CCD653-26B4-420B-8662-3CC005BFD49A}"/>
          </ac:spMkLst>
        </pc:spChg>
        <pc:picChg chg="del">
          <ac:chgData name="Björn Bältsjö" userId="3547c980087a6339" providerId="LiveId" clId="{C595C3E4-D8F1-49D5-9EE4-9FC6F1848614}" dt="2022-03-15T16:31:35.081" v="1435" actId="478"/>
          <ac:picMkLst>
            <pc:docMk/>
            <pc:sldMk cId="1028075545" sldId="259"/>
            <ac:picMk id="10" creationId="{29E64E41-5A00-44CC-936F-09C68E933DE4}"/>
          </ac:picMkLst>
        </pc:picChg>
        <pc:cxnChg chg="del">
          <ac:chgData name="Björn Bältsjö" userId="3547c980087a6339" providerId="LiveId" clId="{C595C3E4-D8F1-49D5-9EE4-9FC6F1848614}" dt="2022-03-15T16:32:57.440" v="1451" actId="478"/>
          <ac:cxnSpMkLst>
            <pc:docMk/>
            <pc:sldMk cId="1028075545" sldId="259"/>
            <ac:cxnSpMk id="5" creationId="{A7B65051-E139-4365-A866-ABB06206BDF7}"/>
          </ac:cxnSpMkLst>
        </pc:cxnChg>
        <pc:cxnChg chg="del">
          <ac:chgData name="Björn Bältsjö" userId="3547c980087a6339" providerId="LiveId" clId="{C595C3E4-D8F1-49D5-9EE4-9FC6F1848614}" dt="2022-03-15T16:33:00.935" v="1453" actId="478"/>
          <ac:cxnSpMkLst>
            <pc:docMk/>
            <pc:sldMk cId="1028075545" sldId="259"/>
            <ac:cxnSpMk id="16" creationId="{FB09D462-BC36-4FF4-930F-A7CF95DEEBBF}"/>
          </ac:cxnSpMkLst>
        </pc:cxnChg>
        <pc:cxnChg chg="del">
          <ac:chgData name="Björn Bältsjö" userId="3547c980087a6339" providerId="LiveId" clId="{C595C3E4-D8F1-49D5-9EE4-9FC6F1848614}" dt="2022-03-15T16:32:58.579" v="1452" actId="478"/>
          <ac:cxnSpMkLst>
            <pc:docMk/>
            <pc:sldMk cId="1028075545" sldId="259"/>
            <ac:cxnSpMk id="17" creationId="{583E1B4A-2079-4B10-81E2-15978A9CF19C}"/>
          </ac:cxnSpMkLst>
        </pc:cxnChg>
        <pc:cxnChg chg="del">
          <ac:chgData name="Björn Bältsjö" userId="3547c980087a6339" providerId="LiveId" clId="{C595C3E4-D8F1-49D5-9EE4-9FC6F1848614}" dt="2022-03-15T16:32:55.725" v="1450" actId="478"/>
          <ac:cxnSpMkLst>
            <pc:docMk/>
            <pc:sldMk cId="1028075545" sldId="259"/>
            <ac:cxnSpMk id="18" creationId="{30F64E7C-C9D3-45DD-A851-D97271545900}"/>
          </ac:cxnSpMkLst>
        </pc:cxnChg>
        <pc:cxnChg chg="del">
          <ac:chgData name="Björn Bältsjö" userId="3547c980087a6339" providerId="LiveId" clId="{C595C3E4-D8F1-49D5-9EE4-9FC6F1848614}" dt="2022-03-15T16:31:40.504" v="1437" actId="478"/>
          <ac:cxnSpMkLst>
            <pc:docMk/>
            <pc:sldMk cId="1028075545" sldId="259"/>
            <ac:cxnSpMk id="21" creationId="{457EBD6D-E81F-4143-A196-752A77D6BF45}"/>
          </ac:cxnSpMkLst>
        </pc:cxnChg>
        <pc:cxnChg chg="mod">
          <ac:chgData name="Björn Bältsjö" userId="3547c980087a6339" providerId="LiveId" clId="{C595C3E4-D8F1-49D5-9EE4-9FC6F1848614}" dt="2022-03-15T16:31:44.404" v="1438" actId="1076"/>
          <ac:cxnSpMkLst>
            <pc:docMk/>
            <pc:sldMk cId="1028075545" sldId="259"/>
            <ac:cxnSpMk id="25" creationId="{785B478E-1057-403B-B6BB-2285AA89A543}"/>
          </ac:cxnSpMkLst>
        </pc:cxnChg>
      </pc:sldChg>
      <pc:sldChg chg="addSp delSp modSp mod ord">
        <pc:chgData name="Björn Bältsjö" userId="3547c980087a6339" providerId="LiveId" clId="{C595C3E4-D8F1-49D5-9EE4-9FC6F1848614}" dt="2022-03-15T15:45:40.393" v="916" actId="692"/>
        <pc:sldMkLst>
          <pc:docMk/>
          <pc:sldMk cId="3007166626" sldId="262"/>
        </pc:sldMkLst>
        <pc:spChg chg="mod">
          <ac:chgData name="Björn Bältsjö" userId="3547c980087a6339" providerId="LiveId" clId="{C595C3E4-D8F1-49D5-9EE4-9FC6F1848614}" dt="2022-03-15T15:43:26.019" v="887" actId="1076"/>
          <ac:spMkLst>
            <pc:docMk/>
            <pc:sldMk cId="3007166626" sldId="262"/>
            <ac:spMk id="2" creationId="{3D07A00E-E2D6-432B-BB6A-0083F56418BE}"/>
          </ac:spMkLst>
        </pc:spChg>
        <pc:spChg chg="mod">
          <ac:chgData name="Björn Bältsjö" userId="3547c980087a6339" providerId="LiveId" clId="{C595C3E4-D8F1-49D5-9EE4-9FC6F1848614}" dt="2022-03-15T15:44:50.524" v="905" actId="1076"/>
          <ac:spMkLst>
            <pc:docMk/>
            <pc:sldMk cId="3007166626" sldId="262"/>
            <ac:spMk id="3" creationId="{2623EE85-8B8F-4045-9C4A-3A51C7FFF484}"/>
          </ac:spMkLst>
        </pc:spChg>
        <pc:spChg chg="add mod">
          <ac:chgData name="Björn Bältsjö" userId="3547c980087a6339" providerId="LiveId" clId="{C595C3E4-D8F1-49D5-9EE4-9FC6F1848614}" dt="2022-03-15T15:45:40.393" v="916" actId="692"/>
          <ac:spMkLst>
            <pc:docMk/>
            <pc:sldMk cId="3007166626" sldId="262"/>
            <ac:spMk id="4" creationId="{FE4A51C8-A498-46A7-8387-73DA535418B1}"/>
          </ac:spMkLst>
        </pc:spChg>
        <pc:spChg chg="add mod">
          <ac:chgData name="Björn Bältsjö" userId="3547c980087a6339" providerId="LiveId" clId="{C595C3E4-D8F1-49D5-9EE4-9FC6F1848614}" dt="2022-03-15T15:45:13.027" v="910" actId="208"/>
          <ac:spMkLst>
            <pc:docMk/>
            <pc:sldMk cId="3007166626" sldId="262"/>
            <ac:spMk id="5" creationId="{A11516C9-8556-4B49-9E6E-B0C9ECE555BF}"/>
          </ac:spMkLst>
        </pc:spChg>
        <pc:spChg chg="mod">
          <ac:chgData name="Björn Bältsjö" userId="3547c980087a6339" providerId="LiveId" clId="{C595C3E4-D8F1-49D5-9EE4-9FC6F1848614}" dt="2022-03-15T15:44:24.664" v="901" actId="113"/>
          <ac:spMkLst>
            <pc:docMk/>
            <pc:sldMk cId="3007166626" sldId="262"/>
            <ac:spMk id="10" creationId="{933276BE-727A-4E2A-B2D5-F9585C0935B6}"/>
          </ac:spMkLst>
        </pc:spChg>
        <pc:spChg chg="mod">
          <ac:chgData name="Björn Bältsjö" userId="3547c980087a6339" providerId="LiveId" clId="{C595C3E4-D8F1-49D5-9EE4-9FC6F1848614}" dt="2022-03-15T15:44:16.069" v="899" actId="1076"/>
          <ac:spMkLst>
            <pc:docMk/>
            <pc:sldMk cId="3007166626" sldId="262"/>
            <ac:spMk id="11" creationId="{740AEF2D-0BF7-457B-9C1E-3CF94ACE8BBF}"/>
          </ac:spMkLst>
        </pc:spChg>
        <pc:spChg chg="mod">
          <ac:chgData name="Björn Bältsjö" userId="3547c980087a6339" providerId="LiveId" clId="{C595C3E4-D8F1-49D5-9EE4-9FC6F1848614}" dt="2022-03-15T15:14:19.720" v="648" actId="20577"/>
          <ac:spMkLst>
            <pc:docMk/>
            <pc:sldMk cId="3007166626" sldId="262"/>
            <ac:spMk id="12" creationId="{E8D1766C-D0FF-4A69-93F5-29E83A2A44A7}"/>
          </ac:spMkLst>
        </pc:spChg>
        <pc:spChg chg="mod">
          <ac:chgData name="Björn Bältsjö" userId="3547c980087a6339" providerId="LiveId" clId="{C595C3E4-D8F1-49D5-9EE4-9FC6F1848614}" dt="2022-03-15T15:44:38.431" v="903" actId="1076"/>
          <ac:spMkLst>
            <pc:docMk/>
            <pc:sldMk cId="3007166626" sldId="262"/>
            <ac:spMk id="20" creationId="{99143894-5367-446E-BF00-DB986CA33744}"/>
          </ac:spMkLst>
        </pc:spChg>
        <pc:spChg chg="mod">
          <ac:chgData name="Björn Bältsjö" userId="3547c980087a6339" providerId="LiveId" clId="{C595C3E4-D8F1-49D5-9EE4-9FC6F1848614}" dt="2022-03-15T15:15:25.004" v="660" actId="20577"/>
          <ac:spMkLst>
            <pc:docMk/>
            <pc:sldMk cId="3007166626" sldId="262"/>
            <ac:spMk id="28" creationId="{05459EA7-C88E-46E1-ABAE-7BC86B5D0061}"/>
          </ac:spMkLst>
        </pc:spChg>
        <pc:cxnChg chg="mod">
          <ac:chgData name="Björn Bältsjö" userId="3547c980087a6339" providerId="LiveId" clId="{C595C3E4-D8F1-49D5-9EE4-9FC6F1848614}" dt="2022-03-15T15:43:52.603" v="894" actId="692"/>
          <ac:cxnSpMkLst>
            <pc:docMk/>
            <pc:sldMk cId="3007166626" sldId="262"/>
            <ac:cxnSpMk id="22" creationId="{A6C5B60C-2AB6-4F94-A162-852A75727FA2}"/>
          </ac:cxnSpMkLst>
        </pc:cxnChg>
        <pc:cxnChg chg="del mod">
          <ac:chgData name="Björn Bältsjö" userId="3547c980087a6339" providerId="LiveId" clId="{C595C3E4-D8F1-49D5-9EE4-9FC6F1848614}" dt="2022-03-15T15:44:06.282" v="896" actId="478"/>
          <ac:cxnSpMkLst>
            <pc:docMk/>
            <pc:sldMk cId="3007166626" sldId="262"/>
            <ac:cxnSpMk id="24" creationId="{8B836CB8-BF71-4C2D-ADD1-91C87EDF6FEF}"/>
          </ac:cxnSpMkLst>
        </pc:cxnChg>
      </pc:sldChg>
      <pc:sldChg chg="del">
        <pc:chgData name="Björn Bältsjö" userId="3547c980087a6339" providerId="LiveId" clId="{C595C3E4-D8F1-49D5-9EE4-9FC6F1848614}" dt="2022-03-15T16:30:24.851" v="1430" actId="47"/>
        <pc:sldMkLst>
          <pc:docMk/>
          <pc:sldMk cId="973178890" sldId="263"/>
        </pc:sldMkLst>
      </pc:sldChg>
      <pc:sldChg chg="del">
        <pc:chgData name="Björn Bältsjö" userId="3547c980087a6339" providerId="LiveId" clId="{C595C3E4-D8F1-49D5-9EE4-9FC6F1848614}" dt="2022-03-15T16:30:26.086" v="1431" actId="47"/>
        <pc:sldMkLst>
          <pc:docMk/>
          <pc:sldMk cId="2792717465" sldId="264"/>
        </pc:sldMkLst>
      </pc:sldChg>
      <pc:sldChg chg="del">
        <pc:chgData name="Björn Bältsjö" userId="3547c980087a6339" providerId="LiveId" clId="{C595C3E4-D8F1-49D5-9EE4-9FC6F1848614}" dt="2022-03-15T16:30:27.968" v="1432" actId="47"/>
        <pc:sldMkLst>
          <pc:docMk/>
          <pc:sldMk cId="246231703" sldId="265"/>
        </pc:sldMkLst>
      </pc:sldChg>
      <pc:sldChg chg="del">
        <pc:chgData name="Björn Bältsjö" userId="3547c980087a6339" providerId="LiveId" clId="{C595C3E4-D8F1-49D5-9EE4-9FC6F1848614}" dt="2022-03-15T16:30:51.786" v="1433" actId="47"/>
        <pc:sldMkLst>
          <pc:docMk/>
          <pc:sldMk cId="259669521" sldId="267"/>
        </pc:sldMkLst>
      </pc:sldChg>
      <pc:sldChg chg="new del ord">
        <pc:chgData name="Björn Bältsjö" userId="3547c980087a6339" providerId="LiveId" clId="{C595C3E4-D8F1-49D5-9EE4-9FC6F1848614}" dt="2022-03-15T16:30:17.812" v="1428" actId="47"/>
        <pc:sldMkLst>
          <pc:docMk/>
          <pc:sldMk cId="3749481863" sldId="268"/>
        </pc:sldMkLst>
      </pc:sldChg>
      <pc:sldChg chg="addSp delSp modSp add mod ord">
        <pc:chgData name="Björn Bältsjö" userId="3547c980087a6339" providerId="LiveId" clId="{C595C3E4-D8F1-49D5-9EE4-9FC6F1848614}" dt="2022-03-15T16:48:00.798" v="1568" actId="1076"/>
        <pc:sldMkLst>
          <pc:docMk/>
          <pc:sldMk cId="1696234880" sldId="269"/>
        </pc:sldMkLst>
        <pc:spChg chg="add mod">
          <ac:chgData name="Björn Bältsjö" userId="3547c980087a6339" providerId="LiveId" clId="{C595C3E4-D8F1-49D5-9EE4-9FC6F1848614}" dt="2022-03-15T16:48:00.798" v="1568" actId="1076"/>
          <ac:spMkLst>
            <pc:docMk/>
            <pc:sldMk cId="1696234880" sldId="269"/>
            <ac:spMk id="3" creationId="{701EC746-242E-4D4D-90AF-8F41E4398A6E}"/>
          </ac:spMkLst>
        </pc:spChg>
        <pc:spChg chg="mod">
          <ac:chgData name="Björn Bältsjö" userId="3547c980087a6339" providerId="LiveId" clId="{C595C3E4-D8F1-49D5-9EE4-9FC6F1848614}" dt="2022-03-15T16:10:49.772" v="1285" actId="20577"/>
          <ac:spMkLst>
            <pc:docMk/>
            <pc:sldMk cId="1696234880" sldId="269"/>
            <ac:spMk id="5" creationId="{156FDD41-8011-4717-B215-5B2BD46E0664}"/>
          </ac:spMkLst>
        </pc:spChg>
        <pc:spChg chg="del">
          <ac:chgData name="Björn Bältsjö" userId="3547c980087a6339" providerId="LiveId" clId="{C595C3E4-D8F1-49D5-9EE4-9FC6F1848614}" dt="2022-03-15T08:35:44.546" v="5" actId="478"/>
          <ac:spMkLst>
            <pc:docMk/>
            <pc:sldMk cId="1696234880" sldId="269"/>
            <ac:spMk id="17" creationId="{F1F17736-A350-4303-BB58-106236D15284}"/>
          </ac:spMkLst>
        </pc:spChg>
        <pc:spChg chg="del mod">
          <ac:chgData name="Björn Bältsjö" userId="3547c980087a6339" providerId="LiveId" clId="{C595C3E4-D8F1-49D5-9EE4-9FC6F1848614}" dt="2022-03-15T16:47:40.106" v="1565" actId="478"/>
          <ac:spMkLst>
            <pc:docMk/>
            <pc:sldMk cId="1696234880" sldId="269"/>
            <ac:spMk id="20" creationId="{0F251B5E-E1A9-4163-ADFF-43C319DE5039}"/>
          </ac:spMkLst>
        </pc:spChg>
        <pc:spChg chg="add del mod">
          <ac:chgData name="Björn Bältsjö" userId="3547c980087a6339" providerId="LiveId" clId="{C595C3E4-D8F1-49D5-9EE4-9FC6F1848614}" dt="2022-03-15T16:46:57.303" v="1492" actId="478"/>
          <ac:spMkLst>
            <pc:docMk/>
            <pc:sldMk cId="1696234880" sldId="269"/>
            <ac:spMk id="33" creationId="{EFCA5A85-FBA6-468A-BF14-2DD701DB68E2}"/>
          </ac:spMkLst>
        </pc:spChg>
        <pc:spChg chg="add del mod">
          <ac:chgData name="Björn Bältsjö" userId="3547c980087a6339" providerId="LiveId" clId="{C595C3E4-D8F1-49D5-9EE4-9FC6F1848614}" dt="2022-03-15T09:25:43.645" v="179" actId="478"/>
          <ac:spMkLst>
            <pc:docMk/>
            <pc:sldMk cId="1696234880" sldId="269"/>
            <ac:spMk id="44" creationId="{F1CA214D-EDD8-466E-8B13-9533F99C35A0}"/>
          </ac:spMkLst>
        </pc:spChg>
        <pc:spChg chg="add del mod">
          <ac:chgData name="Björn Bältsjö" userId="3547c980087a6339" providerId="LiveId" clId="{C595C3E4-D8F1-49D5-9EE4-9FC6F1848614}" dt="2022-03-15T15:39:27.085" v="782" actId="478"/>
          <ac:spMkLst>
            <pc:docMk/>
            <pc:sldMk cId="1696234880" sldId="269"/>
            <ac:spMk id="45" creationId="{CF28400C-B505-4BCE-9F6E-3504A25C0B58}"/>
          </ac:spMkLst>
        </pc:spChg>
        <pc:spChg chg="add del mod">
          <ac:chgData name="Björn Bältsjö" userId="3547c980087a6339" providerId="LiveId" clId="{C595C3E4-D8F1-49D5-9EE4-9FC6F1848614}" dt="2022-03-15T15:39:24.556" v="781" actId="478"/>
          <ac:spMkLst>
            <pc:docMk/>
            <pc:sldMk cId="1696234880" sldId="269"/>
            <ac:spMk id="46" creationId="{CB921198-053E-432A-A2B7-467977FED243}"/>
          </ac:spMkLst>
        </pc:spChg>
        <pc:spChg chg="add del mod">
          <ac:chgData name="Björn Bältsjö" userId="3547c980087a6339" providerId="LiveId" clId="{C595C3E4-D8F1-49D5-9EE4-9FC6F1848614}" dt="2022-03-15T16:46:57.303" v="1492" actId="478"/>
          <ac:spMkLst>
            <pc:docMk/>
            <pc:sldMk cId="1696234880" sldId="269"/>
            <ac:spMk id="47" creationId="{92C4FA1D-EB08-4F84-ADE6-B9D5E82A338C}"/>
          </ac:spMkLst>
        </pc:spChg>
        <pc:spChg chg="add del mod">
          <ac:chgData name="Björn Bältsjö" userId="3547c980087a6339" providerId="LiveId" clId="{C595C3E4-D8F1-49D5-9EE4-9FC6F1848614}" dt="2022-03-15T16:46:57.303" v="1492" actId="478"/>
          <ac:spMkLst>
            <pc:docMk/>
            <pc:sldMk cId="1696234880" sldId="269"/>
            <ac:spMk id="50" creationId="{25DFAD3E-50B5-4A10-BF58-913E7AA58956}"/>
          </ac:spMkLst>
        </pc:spChg>
        <pc:grpChg chg="del mod">
          <ac:chgData name="Björn Bältsjö" userId="3547c980087a6339" providerId="LiveId" clId="{C595C3E4-D8F1-49D5-9EE4-9FC6F1848614}" dt="2022-03-15T09:28:28.784" v="210" actId="478"/>
          <ac:grpSpMkLst>
            <pc:docMk/>
            <pc:sldMk cId="1696234880" sldId="269"/>
            <ac:grpSpMk id="13" creationId="{2BFB53BA-BDAB-4EE9-8F99-9130CF2A8612}"/>
          </ac:grpSpMkLst>
        </pc:grpChg>
        <pc:grpChg chg="del mod">
          <ac:chgData name="Björn Bältsjö" userId="3547c980087a6339" providerId="LiveId" clId="{C595C3E4-D8F1-49D5-9EE4-9FC6F1848614}" dt="2022-03-15T09:28:06.037" v="203" actId="478"/>
          <ac:grpSpMkLst>
            <pc:docMk/>
            <pc:sldMk cId="1696234880" sldId="269"/>
            <ac:grpSpMk id="18" creationId="{69641EEC-5610-423D-B5E2-79D773AEE0DF}"/>
          </ac:grpSpMkLst>
        </pc:grpChg>
        <pc:grpChg chg="mod">
          <ac:chgData name="Björn Bältsjö" userId="3547c980087a6339" providerId="LiveId" clId="{C595C3E4-D8F1-49D5-9EE4-9FC6F1848614}" dt="2022-03-15T09:19:15.581" v="93"/>
          <ac:grpSpMkLst>
            <pc:docMk/>
            <pc:sldMk cId="1696234880" sldId="269"/>
            <ac:grpSpMk id="26" creationId="{F4914BE7-7219-4209-8B39-B91208E8DC2F}"/>
          </ac:grpSpMkLst>
        </pc:grpChg>
        <pc:grpChg chg="del mod">
          <ac:chgData name="Björn Bältsjö" userId="3547c980087a6339" providerId="LiveId" clId="{C595C3E4-D8F1-49D5-9EE4-9FC6F1848614}" dt="2022-03-15T15:39:28.923" v="783" actId="478"/>
          <ac:grpSpMkLst>
            <pc:docMk/>
            <pc:sldMk cId="1696234880" sldId="269"/>
            <ac:grpSpMk id="31" creationId="{EC50783A-CACF-478D-A599-B2C23624822B}"/>
          </ac:grpSpMkLst>
        </pc:grpChg>
        <pc:graphicFrameChg chg="add del mod">
          <ac:chgData name="Björn Bältsjö" userId="3547c980087a6339" providerId="LiveId" clId="{C595C3E4-D8F1-49D5-9EE4-9FC6F1848614}" dt="2022-03-15T09:16:19.135" v="65" actId="478"/>
          <ac:graphicFrameMkLst>
            <pc:docMk/>
            <pc:sldMk cId="1696234880" sldId="269"/>
            <ac:graphicFrameMk id="3" creationId="{4120587A-F3E0-4834-BD6B-3A8B10ACB153}"/>
          </ac:graphicFrameMkLst>
        </pc:graphicFrameChg>
        <pc:picChg chg="add del mod">
          <ac:chgData name="Björn Bältsjö" userId="3547c980087a6339" providerId="LiveId" clId="{C595C3E4-D8F1-49D5-9EE4-9FC6F1848614}" dt="2022-03-15T16:46:57.303" v="1492" actId="478"/>
          <ac:picMkLst>
            <pc:docMk/>
            <pc:sldMk cId="1696234880" sldId="269"/>
            <ac:picMk id="2" creationId="{A52936BE-47D8-4AB5-9801-B23DCB822FD4}"/>
          </ac:picMkLst>
        </pc:picChg>
        <pc:picChg chg="del">
          <ac:chgData name="Björn Bältsjö" userId="3547c980087a6339" providerId="LiveId" clId="{C595C3E4-D8F1-49D5-9EE4-9FC6F1848614}" dt="2022-03-15T08:35:42.938" v="4" actId="478"/>
          <ac:picMkLst>
            <pc:docMk/>
            <pc:sldMk cId="1696234880" sldId="269"/>
            <ac:picMk id="23" creationId="{FC7ED42B-9C3F-4822-A9F9-A891FE331D7C}"/>
          </ac:picMkLst>
        </pc:picChg>
        <pc:picChg chg="add del mod">
          <ac:chgData name="Björn Bältsjö" userId="3547c980087a6339" providerId="LiveId" clId="{C595C3E4-D8F1-49D5-9EE4-9FC6F1848614}" dt="2022-03-15T09:33:31.064" v="364" actId="21"/>
          <ac:picMkLst>
            <pc:docMk/>
            <pc:sldMk cId="1696234880" sldId="269"/>
            <ac:picMk id="48" creationId="{EF4D4C1E-93FC-48FA-86F9-7236B4F9E0F9}"/>
          </ac:picMkLst>
        </pc:picChg>
        <pc:inkChg chg="add del">
          <ac:chgData name="Björn Bältsjö" userId="3547c980087a6339" providerId="LiveId" clId="{C595C3E4-D8F1-49D5-9EE4-9FC6F1848614}" dt="2022-03-15T09:18:13.307" v="76"/>
          <ac:inkMkLst>
            <pc:docMk/>
            <pc:sldMk cId="1696234880" sldId="269"/>
            <ac:inkMk id="4" creationId="{79798F83-AD53-4718-9BC9-E0AA676F1443}"/>
          </ac:inkMkLst>
        </pc:inkChg>
        <pc:inkChg chg="add del">
          <ac:chgData name="Björn Bältsjö" userId="3547c980087a6339" providerId="LiveId" clId="{C595C3E4-D8F1-49D5-9EE4-9FC6F1848614}" dt="2022-03-15T09:18:14.278" v="77"/>
          <ac:inkMkLst>
            <pc:docMk/>
            <pc:sldMk cId="1696234880" sldId="269"/>
            <ac:inkMk id="7" creationId="{440A6424-5D87-4BA3-96CF-7A4EF7825C9F}"/>
          </ac:inkMkLst>
        </pc:inkChg>
        <pc:inkChg chg="add del">
          <ac:chgData name="Björn Bältsjö" userId="3547c980087a6339" providerId="LiveId" clId="{C595C3E4-D8F1-49D5-9EE4-9FC6F1848614}" dt="2022-03-15T09:18:15.472" v="78"/>
          <ac:inkMkLst>
            <pc:docMk/>
            <pc:sldMk cId="1696234880" sldId="269"/>
            <ac:inkMk id="8" creationId="{93319C50-44F8-4F51-8786-C5BFBA5E58FF}"/>
          </ac:inkMkLst>
        </pc:inkChg>
        <pc:inkChg chg="add del mod">
          <ac:chgData name="Björn Bältsjö" userId="3547c980087a6339" providerId="LiveId" clId="{C595C3E4-D8F1-49D5-9EE4-9FC6F1848614}" dt="2022-03-15T09:28:31.262" v="212" actId="478"/>
          <ac:inkMkLst>
            <pc:docMk/>
            <pc:sldMk cId="1696234880" sldId="269"/>
            <ac:inkMk id="9" creationId="{FA599669-24E3-4FD2-8381-BA97D53BAC28}"/>
          </ac:inkMkLst>
        </pc:inkChg>
        <pc:inkChg chg="add del">
          <ac:chgData name="Björn Bältsjö" userId="3547c980087a6339" providerId="LiveId" clId="{C595C3E4-D8F1-49D5-9EE4-9FC6F1848614}" dt="2022-03-15T09:28:30.002" v="211" actId="478"/>
          <ac:inkMkLst>
            <pc:docMk/>
            <pc:sldMk cId="1696234880" sldId="269"/>
            <ac:inkMk id="10" creationId="{6DF18A81-510C-4BF6-9DDE-139A56D8DA0B}"/>
          </ac:inkMkLst>
        </pc:inkChg>
        <pc:inkChg chg="add mod">
          <ac:chgData name="Björn Bältsjö" userId="3547c980087a6339" providerId="LiveId" clId="{C595C3E4-D8F1-49D5-9EE4-9FC6F1848614}" dt="2022-03-15T09:18:35.407" v="83"/>
          <ac:inkMkLst>
            <pc:docMk/>
            <pc:sldMk cId="1696234880" sldId="269"/>
            <ac:inkMk id="11" creationId="{A91282DD-60AF-47E7-87AD-A5B33C2386A6}"/>
          </ac:inkMkLst>
        </pc:inkChg>
        <pc:inkChg chg="add mod">
          <ac:chgData name="Björn Bältsjö" userId="3547c980087a6339" providerId="LiveId" clId="{C595C3E4-D8F1-49D5-9EE4-9FC6F1848614}" dt="2022-03-15T09:18:35.407" v="83"/>
          <ac:inkMkLst>
            <pc:docMk/>
            <pc:sldMk cId="1696234880" sldId="269"/>
            <ac:inkMk id="12" creationId="{D023727F-7B50-412E-BB67-CB344C343CC3}"/>
          </ac:inkMkLst>
        </pc:inkChg>
        <pc:inkChg chg="add del mod">
          <ac:chgData name="Björn Bältsjö" userId="3547c980087a6339" providerId="LiveId" clId="{C595C3E4-D8F1-49D5-9EE4-9FC6F1848614}" dt="2022-03-15T09:28:20.467" v="208" actId="478"/>
          <ac:inkMkLst>
            <pc:docMk/>
            <pc:sldMk cId="1696234880" sldId="269"/>
            <ac:inkMk id="14" creationId="{F12D7846-6B4A-440D-BEDE-EFCD0E390B7B}"/>
          </ac:inkMkLst>
        </pc:inkChg>
        <pc:inkChg chg="add mod">
          <ac:chgData name="Björn Bältsjö" userId="3547c980087a6339" providerId="LiveId" clId="{C595C3E4-D8F1-49D5-9EE4-9FC6F1848614}" dt="2022-03-15T09:18:52.225" v="87"/>
          <ac:inkMkLst>
            <pc:docMk/>
            <pc:sldMk cId="1696234880" sldId="269"/>
            <ac:inkMk id="15" creationId="{99A92E8A-7E68-4A42-861E-2A2F9B24FE67}"/>
          </ac:inkMkLst>
        </pc:inkChg>
        <pc:inkChg chg="add mod">
          <ac:chgData name="Björn Bältsjö" userId="3547c980087a6339" providerId="LiveId" clId="{C595C3E4-D8F1-49D5-9EE4-9FC6F1848614}" dt="2022-03-15T09:18:52.225" v="87"/>
          <ac:inkMkLst>
            <pc:docMk/>
            <pc:sldMk cId="1696234880" sldId="269"/>
            <ac:inkMk id="16" creationId="{41DE7D21-4843-43E0-8D69-248F13234153}"/>
          </ac:inkMkLst>
        </pc:inkChg>
        <pc:inkChg chg="add del mod">
          <ac:chgData name="Björn Bältsjö" userId="3547c980087a6339" providerId="LiveId" clId="{C595C3E4-D8F1-49D5-9EE4-9FC6F1848614}" dt="2022-03-15T09:19:16.626" v="95" actId="9405"/>
          <ac:inkMkLst>
            <pc:docMk/>
            <pc:sldMk cId="1696234880" sldId="269"/>
            <ac:inkMk id="19" creationId="{8AEAF78A-64A5-489D-847F-B26D01D23C4A}"/>
          </ac:inkMkLst>
        </pc:inkChg>
        <pc:inkChg chg="add del mod">
          <ac:chgData name="Björn Bältsjö" userId="3547c980087a6339" providerId="LiveId" clId="{C595C3E4-D8F1-49D5-9EE4-9FC6F1848614}" dt="2022-03-15T09:19:16.179" v="94" actId="9405"/>
          <ac:inkMkLst>
            <pc:docMk/>
            <pc:sldMk cId="1696234880" sldId="269"/>
            <ac:inkMk id="22" creationId="{E253D2C2-A75E-438E-843B-F9EA6FEB98D4}"/>
          </ac:inkMkLst>
        </pc:inkChg>
        <pc:inkChg chg="add del mod">
          <ac:chgData name="Björn Bältsjö" userId="3547c980087a6339" providerId="LiveId" clId="{C595C3E4-D8F1-49D5-9EE4-9FC6F1848614}" dt="2022-03-15T09:19:15.581" v="93"/>
          <ac:inkMkLst>
            <pc:docMk/>
            <pc:sldMk cId="1696234880" sldId="269"/>
            <ac:inkMk id="25" creationId="{9B463156-CC4B-4358-B306-4A28BD3561C6}"/>
          </ac:inkMkLst>
        </pc:inkChg>
        <pc:inkChg chg="add mod">
          <ac:chgData name="Björn Bältsjö" userId="3547c980087a6339" providerId="LiveId" clId="{C595C3E4-D8F1-49D5-9EE4-9FC6F1848614}" dt="2022-03-15T09:19:23.038" v="99"/>
          <ac:inkMkLst>
            <pc:docMk/>
            <pc:sldMk cId="1696234880" sldId="269"/>
            <ac:inkMk id="28" creationId="{AA626176-D1A8-4E18-9044-77B3A74470F3}"/>
          </ac:inkMkLst>
        </pc:inkChg>
        <pc:inkChg chg="add mod">
          <ac:chgData name="Björn Bältsjö" userId="3547c980087a6339" providerId="LiveId" clId="{C595C3E4-D8F1-49D5-9EE4-9FC6F1848614}" dt="2022-03-15T09:19:23.038" v="99"/>
          <ac:inkMkLst>
            <pc:docMk/>
            <pc:sldMk cId="1696234880" sldId="269"/>
            <ac:inkMk id="29" creationId="{97ECD5CB-ED4A-40F3-9733-DC89D2A90785}"/>
          </ac:inkMkLst>
        </pc:inkChg>
        <pc:inkChg chg="add mod">
          <ac:chgData name="Björn Bältsjö" userId="3547c980087a6339" providerId="LiveId" clId="{C595C3E4-D8F1-49D5-9EE4-9FC6F1848614}" dt="2022-03-15T09:19:23.038" v="99"/>
          <ac:inkMkLst>
            <pc:docMk/>
            <pc:sldMk cId="1696234880" sldId="269"/>
            <ac:inkMk id="30" creationId="{988A0FFC-3836-45E4-A66D-052B8071C44B}"/>
          </ac:inkMkLst>
        </pc:inkChg>
        <pc:inkChg chg="add del">
          <ac:chgData name="Björn Bältsjö" userId="3547c980087a6339" providerId="LiveId" clId="{C595C3E4-D8F1-49D5-9EE4-9FC6F1848614}" dt="2022-03-15T09:19:25.059" v="101" actId="9405"/>
          <ac:inkMkLst>
            <pc:docMk/>
            <pc:sldMk cId="1696234880" sldId="269"/>
            <ac:inkMk id="32" creationId="{704BBFE0-B678-4C26-A137-71F0916B2055}"/>
          </ac:inkMkLst>
        </pc:inkChg>
        <pc:cxnChg chg="del mod">
          <ac:chgData name="Björn Bältsjö" userId="3547c980087a6339" providerId="LiveId" clId="{C595C3E4-D8F1-49D5-9EE4-9FC6F1848614}" dt="2022-03-15T16:47:40.106" v="1565" actId="478"/>
          <ac:cxnSpMkLst>
            <pc:docMk/>
            <pc:sldMk cId="1696234880" sldId="269"/>
            <ac:cxnSpMk id="21" creationId="{D5E27F1E-2193-4957-A3FE-3D7F77427CB2}"/>
          </ac:cxnSpMkLst>
        </pc:cxnChg>
        <pc:cxnChg chg="del">
          <ac:chgData name="Björn Bältsjö" userId="3547c980087a6339" providerId="LiveId" clId="{C595C3E4-D8F1-49D5-9EE4-9FC6F1848614}" dt="2022-03-15T08:35:45.823" v="6" actId="478"/>
          <ac:cxnSpMkLst>
            <pc:docMk/>
            <pc:sldMk cId="1696234880" sldId="269"/>
            <ac:cxnSpMk id="24" creationId="{BAADE455-B585-49CB-82FE-C7092C6469D7}"/>
          </ac:cxnSpMkLst>
        </pc:cxnChg>
        <pc:cxnChg chg="del">
          <ac:chgData name="Björn Bältsjö" userId="3547c980087a6339" providerId="LiveId" clId="{C595C3E4-D8F1-49D5-9EE4-9FC6F1848614}" dt="2022-03-15T08:35:45.823" v="6" actId="478"/>
          <ac:cxnSpMkLst>
            <pc:docMk/>
            <pc:sldMk cId="1696234880" sldId="269"/>
            <ac:cxnSpMk id="27" creationId="{137F216E-60BC-429B-AED8-D34DA2D3247A}"/>
          </ac:cxnSpMkLst>
        </pc:cxnChg>
        <pc:cxnChg chg="add del mod">
          <ac:chgData name="Björn Bältsjö" userId="3547c980087a6339" providerId="LiveId" clId="{C595C3E4-D8F1-49D5-9EE4-9FC6F1848614}" dt="2022-03-15T09:23:29.799" v="170" actId="478"/>
          <ac:cxnSpMkLst>
            <pc:docMk/>
            <pc:sldMk cId="1696234880" sldId="269"/>
            <ac:cxnSpMk id="35" creationId="{7CE4B1AF-102C-4F34-94FF-C234D6CD1BBA}"/>
          </ac:cxnSpMkLst>
        </pc:cxnChg>
        <pc:cxnChg chg="add del">
          <ac:chgData name="Björn Bältsjö" userId="3547c980087a6339" providerId="LiveId" clId="{C595C3E4-D8F1-49D5-9EE4-9FC6F1848614}" dt="2022-03-15T09:28:17.279" v="206" actId="478"/>
          <ac:cxnSpMkLst>
            <pc:docMk/>
            <pc:sldMk cId="1696234880" sldId="269"/>
            <ac:cxnSpMk id="41" creationId="{978B0BE5-13A5-45C2-ACE4-F0CF990F8F8C}"/>
          </ac:cxnSpMkLst>
        </pc:cxnChg>
        <pc:cxnChg chg="add del mod">
          <ac:chgData name="Björn Bältsjö" userId="3547c980087a6339" providerId="LiveId" clId="{C595C3E4-D8F1-49D5-9EE4-9FC6F1848614}" dt="2022-03-15T09:28:18.725" v="207" actId="478"/>
          <ac:cxnSpMkLst>
            <pc:docMk/>
            <pc:sldMk cId="1696234880" sldId="269"/>
            <ac:cxnSpMk id="43" creationId="{65DA104E-7340-4D71-ABC6-BAEB8F89EF18}"/>
          </ac:cxnSpMkLst>
        </pc:cxnChg>
      </pc:sldChg>
      <pc:sldChg chg="addSp delSp modSp add mod">
        <pc:chgData name="Björn Bältsjö" userId="3547c980087a6339" providerId="LiveId" clId="{C595C3E4-D8F1-49D5-9EE4-9FC6F1848614}" dt="2022-03-15T15:07:20.942" v="584" actId="14100"/>
        <pc:sldMkLst>
          <pc:docMk/>
          <pc:sldMk cId="922140881" sldId="270"/>
        </pc:sldMkLst>
        <pc:spChg chg="add mod">
          <ac:chgData name="Björn Bältsjö" userId="3547c980087a6339" providerId="LiveId" clId="{C595C3E4-D8F1-49D5-9EE4-9FC6F1848614}" dt="2022-03-15T09:30:25.238" v="287" actId="1076"/>
          <ac:spMkLst>
            <pc:docMk/>
            <pc:sldMk cId="922140881" sldId="270"/>
            <ac:spMk id="18" creationId="{CC9B8FDC-DD34-40E3-85BB-82CFE0E8528B}"/>
          </ac:spMkLst>
        </pc:spChg>
        <pc:spChg chg="mod">
          <ac:chgData name="Björn Bältsjö" userId="3547c980087a6339" providerId="LiveId" clId="{C595C3E4-D8F1-49D5-9EE4-9FC6F1848614}" dt="2022-03-15T09:32:46.037" v="327" actId="20577"/>
          <ac:spMkLst>
            <pc:docMk/>
            <pc:sldMk cId="922140881" sldId="270"/>
            <ac:spMk id="20" creationId="{0F251B5E-E1A9-4163-ADFF-43C319DE5039}"/>
          </ac:spMkLst>
        </pc:spChg>
        <pc:grpChg chg="mod">
          <ac:chgData name="Björn Bältsjö" userId="3547c980087a6339" providerId="LiveId" clId="{C595C3E4-D8F1-49D5-9EE4-9FC6F1848614}" dt="2022-03-15T09:20:30.971" v="116"/>
          <ac:grpSpMkLst>
            <pc:docMk/>
            <pc:sldMk cId="922140881" sldId="270"/>
            <ac:grpSpMk id="10" creationId="{46F9765E-D22B-41F7-AF10-DC171BC1091E}"/>
          </ac:grpSpMkLst>
        </pc:grpChg>
        <pc:picChg chg="add del mod">
          <ac:chgData name="Björn Bältsjö" userId="3547c980087a6339" providerId="LiveId" clId="{C595C3E4-D8F1-49D5-9EE4-9FC6F1848614}" dt="2022-03-15T09:31:42.759" v="293" actId="478"/>
          <ac:picMkLst>
            <pc:docMk/>
            <pc:sldMk cId="922140881" sldId="270"/>
            <ac:picMk id="15" creationId="{AFF6777A-3AB1-4E09-BF45-9A022B4017A4}"/>
          </ac:picMkLst>
        </pc:picChg>
        <pc:picChg chg="add mod ord">
          <ac:chgData name="Björn Bältsjö" userId="3547c980087a6339" providerId="LiveId" clId="{C595C3E4-D8F1-49D5-9EE4-9FC6F1848614}" dt="2022-03-15T09:31:39.447" v="291" actId="167"/>
          <ac:picMkLst>
            <pc:docMk/>
            <pc:sldMk cId="922140881" sldId="270"/>
            <ac:picMk id="16" creationId="{227512CB-D2C6-4517-A581-C49C182061C4}"/>
          </ac:picMkLst>
        </pc:picChg>
        <pc:inkChg chg="add">
          <ac:chgData name="Björn Bältsjö" userId="3547c980087a6339" providerId="LiveId" clId="{C595C3E4-D8F1-49D5-9EE4-9FC6F1848614}" dt="2022-03-15T09:20:12.404" v="102" actId="9405"/>
          <ac:inkMkLst>
            <pc:docMk/>
            <pc:sldMk cId="922140881" sldId="270"/>
            <ac:inkMk id="2" creationId="{012AC0DD-A440-44DE-A909-AB5FC44670E7}"/>
          </ac:inkMkLst>
        </pc:inkChg>
        <pc:inkChg chg="add del mod">
          <ac:chgData name="Björn Bältsjö" userId="3547c980087a6339" providerId="LiveId" clId="{C595C3E4-D8F1-49D5-9EE4-9FC6F1848614}" dt="2022-03-15T09:20:37.905" v="120"/>
          <ac:inkMkLst>
            <pc:docMk/>
            <pc:sldMk cId="922140881" sldId="270"/>
            <ac:inkMk id="3" creationId="{325FB657-FE93-4335-9840-58CBDA3042A0}"/>
          </ac:inkMkLst>
        </pc:inkChg>
        <pc:inkChg chg="add del mod">
          <ac:chgData name="Björn Bältsjö" userId="3547c980087a6339" providerId="LiveId" clId="{C595C3E4-D8F1-49D5-9EE4-9FC6F1848614}" dt="2022-03-15T09:20:37.906" v="122"/>
          <ac:inkMkLst>
            <pc:docMk/>
            <pc:sldMk cId="922140881" sldId="270"/>
            <ac:inkMk id="4" creationId="{EECA255E-649E-4405-A438-457E66038603}"/>
          </ac:inkMkLst>
        </pc:inkChg>
        <pc:inkChg chg="add del mod">
          <ac:chgData name="Björn Bältsjö" userId="3547c980087a6339" providerId="LiveId" clId="{C595C3E4-D8F1-49D5-9EE4-9FC6F1848614}" dt="2022-03-15T09:20:32.002" v="118" actId="9405"/>
          <ac:inkMkLst>
            <pc:docMk/>
            <pc:sldMk cId="922140881" sldId="270"/>
            <ac:inkMk id="7" creationId="{294B8AE1-E464-4370-99D4-0DBCD8385A05}"/>
          </ac:inkMkLst>
        </pc:inkChg>
        <pc:inkChg chg="add del mod">
          <ac:chgData name="Björn Bältsjö" userId="3547c980087a6339" providerId="LiveId" clId="{C595C3E4-D8F1-49D5-9EE4-9FC6F1848614}" dt="2022-03-15T09:20:31.505" v="117" actId="9405"/>
          <ac:inkMkLst>
            <pc:docMk/>
            <pc:sldMk cId="922140881" sldId="270"/>
            <ac:inkMk id="8" creationId="{B08830DF-5CC9-4BDF-825D-ABFDAACC6045}"/>
          </ac:inkMkLst>
        </pc:inkChg>
        <pc:inkChg chg="add del mod">
          <ac:chgData name="Björn Bältsjö" userId="3547c980087a6339" providerId="LiveId" clId="{C595C3E4-D8F1-49D5-9EE4-9FC6F1848614}" dt="2022-03-15T09:20:30.971" v="116"/>
          <ac:inkMkLst>
            <pc:docMk/>
            <pc:sldMk cId="922140881" sldId="270"/>
            <ac:inkMk id="9" creationId="{507C587F-AA97-4787-B1E1-23D3AC6EE604}"/>
          </ac:inkMkLst>
        </pc:inkChg>
        <pc:inkChg chg="add del">
          <ac:chgData name="Björn Bältsjö" userId="3547c980087a6339" providerId="LiveId" clId="{C595C3E4-D8F1-49D5-9EE4-9FC6F1848614}" dt="2022-03-15T09:20:30.634" v="114" actId="9405"/>
          <ac:inkMkLst>
            <pc:docMk/>
            <pc:sldMk cId="922140881" sldId="270"/>
            <ac:inkMk id="11" creationId="{688E58D3-B820-4A59-A6D8-7F9EC9349230}"/>
          </ac:inkMkLst>
        </pc:inkChg>
        <pc:inkChg chg="add del">
          <ac:chgData name="Björn Bältsjö" userId="3547c980087a6339" providerId="LiveId" clId="{C595C3E4-D8F1-49D5-9EE4-9FC6F1848614}" dt="2022-03-15T09:20:30.272" v="113" actId="9405"/>
          <ac:inkMkLst>
            <pc:docMk/>
            <pc:sldMk cId="922140881" sldId="270"/>
            <ac:inkMk id="12" creationId="{A61DA59F-CBEB-4A3E-A25C-E14EC76E5BF4}"/>
          </ac:inkMkLst>
        </pc:inkChg>
        <pc:inkChg chg="add del">
          <ac:chgData name="Björn Bältsjö" userId="3547c980087a6339" providerId="LiveId" clId="{C595C3E4-D8F1-49D5-9EE4-9FC6F1848614}" dt="2022-03-15T09:20:29.857" v="112" actId="9405"/>
          <ac:inkMkLst>
            <pc:docMk/>
            <pc:sldMk cId="922140881" sldId="270"/>
            <ac:inkMk id="13" creationId="{C7A642D7-DA66-4BD8-9838-F8DC867C05A9}"/>
          </ac:inkMkLst>
        </pc:inkChg>
        <pc:inkChg chg="add del">
          <ac:chgData name="Björn Bältsjö" userId="3547c980087a6339" providerId="LiveId" clId="{C595C3E4-D8F1-49D5-9EE4-9FC6F1848614}" dt="2022-03-15T09:20:37.905" v="121"/>
          <ac:inkMkLst>
            <pc:docMk/>
            <pc:sldMk cId="922140881" sldId="270"/>
            <ac:inkMk id="14" creationId="{1DFACDC2-ACAB-4664-923D-C4EF280EBA7C}"/>
          </ac:inkMkLst>
        </pc:inkChg>
        <pc:cxnChg chg="mod">
          <ac:chgData name="Björn Bältsjö" userId="3547c980087a6339" providerId="LiveId" clId="{C595C3E4-D8F1-49D5-9EE4-9FC6F1848614}" dt="2022-03-15T15:07:20.942" v="584" actId="14100"/>
          <ac:cxnSpMkLst>
            <pc:docMk/>
            <pc:sldMk cId="922140881" sldId="270"/>
            <ac:cxnSpMk id="21" creationId="{D5E27F1E-2193-4957-A3FE-3D7F77427CB2}"/>
          </ac:cxnSpMkLst>
        </pc:cxnChg>
      </pc:sldChg>
      <pc:sldChg chg="addSp delSp modSp add mod">
        <pc:chgData name="Björn Bältsjö" userId="3547c980087a6339" providerId="LiveId" clId="{C595C3E4-D8F1-49D5-9EE4-9FC6F1848614}" dt="2022-03-15T15:07:47.707" v="585" actId="14100"/>
        <pc:sldMkLst>
          <pc:docMk/>
          <pc:sldMk cId="3550358270" sldId="271"/>
        </pc:sldMkLst>
        <pc:spChg chg="add mod">
          <ac:chgData name="Björn Bältsjö" userId="3547c980087a6339" providerId="LiveId" clId="{C595C3E4-D8F1-49D5-9EE4-9FC6F1848614}" dt="2022-03-15T09:35:00.421" v="395" actId="1076"/>
          <ac:spMkLst>
            <pc:docMk/>
            <pc:sldMk cId="3550358270" sldId="271"/>
            <ac:spMk id="8" creationId="{3DB07544-23B6-49ED-9A94-B74C0C75C218}"/>
          </ac:spMkLst>
        </pc:spChg>
        <pc:spChg chg="mod">
          <ac:chgData name="Björn Bältsjö" userId="3547c980087a6339" providerId="LiveId" clId="{C595C3E4-D8F1-49D5-9EE4-9FC6F1848614}" dt="2022-03-15T09:33:01.812" v="360" actId="20577"/>
          <ac:spMkLst>
            <pc:docMk/>
            <pc:sldMk cId="3550358270" sldId="271"/>
            <ac:spMk id="20" creationId="{0F251B5E-E1A9-4163-ADFF-43C319DE5039}"/>
          </ac:spMkLst>
        </pc:spChg>
        <pc:picChg chg="add mod">
          <ac:chgData name="Björn Bältsjö" userId="3547c980087a6339" providerId="LiveId" clId="{C595C3E4-D8F1-49D5-9EE4-9FC6F1848614}" dt="2022-03-15T09:35:58.175" v="402" actId="1076"/>
          <ac:picMkLst>
            <pc:docMk/>
            <pc:sldMk cId="3550358270" sldId="271"/>
            <ac:picMk id="2" creationId="{8ADCDC20-4164-4364-9178-4F8FC1548653}"/>
          </ac:picMkLst>
        </pc:picChg>
        <pc:picChg chg="add del mod">
          <ac:chgData name="Björn Bältsjö" userId="3547c980087a6339" providerId="LiveId" clId="{C595C3E4-D8F1-49D5-9EE4-9FC6F1848614}" dt="2022-03-15T09:35:53.679" v="401" actId="478"/>
          <ac:picMkLst>
            <pc:docMk/>
            <pc:sldMk cId="3550358270" sldId="271"/>
            <ac:picMk id="7" creationId="{CA8E9F0D-6009-43B7-803A-033C07C39EC3}"/>
          </ac:picMkLst>
        </pc:picChg>
        <pc:cxnChg chg="mod">
          <ac:chgData name="Björn Bältsjö" userId="3547c980087a6339" providerId="LiveId" clId="{C595C3E4-D8F1-49D5-9EE4-9FC6F1848614}" dt="2022-03-15T15:07:47.707" v="585" actId="14100"/>
          <ac:cxnSpMkLst>
            <pc:docMk/>
            <pc:sldMk cId="3550358270" sldId="271"/>
            <ac:cxnSpMk id="21" creationId="{D5E27F1E-2193-4957-A3FE-3D7F77427CB2}"/>
          </ac:cxnSpMkLst>
        </pc:cxnChg>
      </pc:sldChg>
      <pc:sldChg chg="addSp delSp modSp add mod">
        <pc:chgData name="Björn Bältsjö" userId="3547c980087a6339" providerId="LiveId" clId="{C595C3E4-D8F1-49D5-9EE4-9FC6F1848614}" dt="2022-03-15T15:09:13.136" v="620" actId="115"/>
        <pc:sldMkLst>
          <pc:docMk/>
          <pc:sldMk cId="3023266188" sldId="272"/>
        </pc:sldMkLst>
        <pc:spChg chg="mod">
          <ac:chgData name="Björn Bältsjö" userId="3547c980087a6339" providerId="LiveId" clId="{C595C3E4-D8F1-49D5-9EE4-9FC6F1848614}" dt="2022-03-15T15:09:13.136" v="620" actId="115"/>
          <ac:spMkLst>
            <pc:docMk/>
            <pc:sldMk cId="3023266188" sldId="272"/>
            <ac:spMk id="20" creationId="{0F251B5E-E1A9-4163-ADFF-43C319DE5039}"/>
          </ac:spMkLst>
        </pc:spChg>
        <pc:picChg chg="add del mod">
          <ac:chgData name="Björn Bältsjö" userId="3547c980087a6339" providerId="LiveId" clId="{C595C3E4-D8F1-49D5-9EE4-9FC6F1848614}" dt="2022-03-15T09:44:18.923" v="410" actId="478"/>
          <ac:picMkLst>
            <pc:docMk/>
            <pc:sldMk cId="3023266188" sldId="272"/>
            <ac:picMk id="2" creationId="{488162F1-F3D4-4E11-A21F-03FF248E46B2}"/>
          </ac:picMkLst>
        </pc:picChg>
        <pc:picChg chg="add mod">
          <ac:chgData name="Björn Bältsjö" userId="3547c980087a6339" providerId="LiveId" clId="{C595C3E4-D8F1-49D5-9EE4-9FC6F1848614}" dt="2022-03-15T09:44:22.970" v="412" actId="1076"/>
          <ac:picMkLst>
            <pc:docMk/>
            <pc:sldMk cId="3023266188" sldId="272"/>
            <ac:picMk id="3" creationId="{BECB1575-8D68-4E15-A4D9-33EBCBE7A687}"/>
          </ac:picMkLst>
        </pc:picChg>
        <pc:cxnChg chg="add mod">
          <ac:chgData name="Björn Bältsjö" userId="3547c980087a6339" providerId="LiveId" clId="{C595C3E4-D8F1-49D5-9EE4-9FC6F1848614}" dt="2022-03-15T09:49:27.371" v="455" actId="1076"/>
          <ac:cxnSpMkLst>
            <pc:docMk/>
            <pc:sldMk cId="3023266188" sldId="272"/>
            <ac:cxnSpMk id="7" creationId="{C6E48BC1-290E-4775-9624-448733626F36}"/>
          </ac:cxnSpMkLst>
        </pc:cxnChg>
        <pc:cxnChg chg="add mod">
          <ac:chgData name="Björn Bältsjö" userId="3547c980087a6339" providerId="LiveId" clId="{C595C3E4-D8F1-49D5-9EE4-9FC6F1848614}" dt="2022-03-15T09:46:02.481" v="435" actId="692"/>
          <ac:cxnSpMkLst>
            <pc:docMk/>
            <pc:sldMk cId="3023266188" sldId="272"/>
            <ac:cxnSpMk id="10" creationId="{ED90F97E-2E3F-4BC0-9631-95A03E8CAE50}"/>
          </ac:cxnSpMkLst>
        </pc:cxnChg>
        <pc:cxnChg chg="add mod">
          <ac:chgData name="Björn Bältsjö" userId="3547c980087a6339" providerId="LiveId" clId="{C595C3E4-D8F1-49D5-9EE4-9FC6F1848614}" dt="2022-03-15T10:05:58.107" v="571" actId="208"/>
          <ac:cxnSpMkLst>
            <pc:docMk/>
            <pc:sldMk cId="3023266188" sldId="272"/>
            <ac:cxnSpMk id="11" creationId="{67AF3451-FEC0-4A43-A2DB-ED4EA70313E7}"/>
          </ac:cxnSpMkLst>
        </pc:cxnChg>
        <pc:cxnChg chg="add mod">
          <ac:chgData name="Björn Bältsjö" userId="3547c980087a6339" providerId="LiveId" clId="{C595C3E4-D8F1-49D5-9EE4-9FC6F1848614}" dt="2022-03-15T10:06:00.951" v="572" actId="208"/>
          <ac:cxnSpMkLst>
            <pc:docMk/>
            <pc:sldMk cId="3023266188" sldId="272"/>
            <ac:cxnSpMk id="12" creationId="{BFFE4D45-96D9-433B-870E-22042653C849}"/>
          </ac:cxnSpMkLst>
        </pc:cxnChg>
        <pc:cxnChg chg="add mod">
          <ac:chgData name="Björn Bältsjö" userId="3547c980087a6339" providerId="LiveId" clId="{C595C3E4-D8F1-49D5-9EE4-9FC6F1848614}" dt="2022-03-15T10:06:02.196" v="573" actId="208"/>
          <ac:cxnSpMkLst>
            <pc:docMk/>
            <pc:sldMk cId="3023266188" sldId="272"/>
            <ac:cxnSpMk id="13" creationId="{2B3B2252-291C-4925-B950-D22AA09224B0}"/>
          </ac:cxnSpMkLst>
        </pc:cxnChg>
        <pc:cxnChg chg="add mod">
          <ac:chgData name="Björn Bältsjö" userId="3547c980087a6339" providerId="LiveId" clId="{C595C3E4-D8F1-49D5-9EE4-9FC6F1848614}" dt="2022-03-15T10:06:03.425" v="574" actId="208"/>
          <ac:cxnSpMkLst>
            <pc:docMk/>
            <pc:sldMk cId="3023266188" sldId="272"/>
            <ac:cxnSpMk id="14" creationId="{B58C062F-787B-4432-9328-3D0E9803777B}"/>
          </ac:cxnSpMkLst>
        </pc:cxnChg>
        <pc:cxnChg chg="add mod">
          <ac:chgData name="Björn Bältsjö" userId="3547c980087a6339" providerId="LiveId" clId="{C595C3E4-D8F1-49D5-9EE4-9FC6F1848614}" dt="2022-03-15T10:06:04.581" v="575" actId="208"/>
          <ac:cxnSpMkLst>
            <pc:docMk/>
            <pc:sldMk cId="3023266188" sldId="272"/>
            <ac:cxnSpMk id="16" creationId="{577AAE2D-6BC3-45E8-8736-40BF241187F6}"/>
          </ac:cxnSpMkLst>
        </pc:cxnChg>
        <pc:cxnChg chg="add mod">
          <ac:chgData name="Björn Bältsjö" userId="3547c980087a6339" providerId="LiveId" clId="{C595C3E4-D8F1-49D5-9EE4-9FC6F1848614}" dt="2022-03-15T10:06:06.302" v="576" actId="208"/>
          <ac:cxnSpMkLst>
            <pc:docMk/>
            <pc:sldMk cId="3023266188" sldId="272"/>
            <ac:cxnSpMk id="17" creationId="{568D8B5A-8D90-4A82-B379-484277B9F1D1}"/>
          </ac:cxnSpMkLst>
        </pc:cxnChg>
        <pc:cxnChg chg="add mod">
          <ac:chgData name="Björn Bältsjö" userId="3547c980087a6339" providerId="LiveId" clId="{C595C3E4-D8F1-49D5-9EE4-9FC6F1848614}" dt="2022-03-15T10:06:07.524" v="577" actId="208"/>
          <ac:cxnSpMkLst>
            <pc:docMk/>
            <pc:sldMk cId="3023266188" sldId="272"/>
            <ac:cxnSpMk id="18" creationId="{9F323301-DF9E-4057-91AB-F9F562797766}"/>
          </ac:cxnSpMkLst>
        </pc:cxnChg>
        <pc:cxnChg chg="add mod">
          <ac:chgData name="Björn Bältsjö" userId="3547c980087a6339" providerId="LiveId" clId="{C595C3E4-D8F1-49D5-9EE4-9FC6F1848614}" dt="2022-03-15T09:49:16.511" v="454" actId="692"/>
          <ac:cxnSpMkLst>
            <pc:docMk/>
            <pc:sldMk cId="3023266188" sldId="272"/>
            <ac:cxnSpMk id="19" creationId="{00E42634-EA42-45FD-8B1D-5DD405ABAA59}"/>
          </ac:cxnSpMkLst>
        </pc:cxnChg>
        <pc:cxnChg chg="mod">
          <ac:chgData name="Björn Bältsjö" userId="3547c980087a6339" providerId="LiveId" clId="{C595C3E4-D8F1-49D5-9EE4-9FC6F1848614}" dt="2022-03-15T15:09:09.616" v="617" actId="14100"/>
          <ac:cxnSpMkLst>
            <pc:docMk/>
            <pc:sldMk cId="3023266188" sldId="272"/>
            <ac:cxnSpMk id="21" creationId="{D5E27F1E-2193-4957-A3FE-3D7F77427CB2}"/>
          </ac:cxnSpMkLst>
        </pc:cxnChg>
        <pc:cxnChg chg="add mod">
          <ac:chgData name="Björn Bältsjö" userId="3547c980087a6339" providerId="LiveId" clId="{C595C3E4-D8F1-49D5-9EE4-9FC6F1848614}" dt="2022-03-15T09:49:30.219" v="456" actId="14100"/>
          <ac:cxnSpMkLst>
            <pc:docMk/>
            <pc:sldMk cId="3023266188" sldId="272"/>
            <ac:cxnSpMk id="22" creationId="{50AD6234-48F1-4E24-B49E-4BFFFED43B4C}"/>
          </ac:cxnSpMkLst>
        </pc:cxnChg>
        <pc:cxnChg chg="add mod">
          <ac:chgData name="Björn Bältsjö" userId="3547c980087a6339" providerId="LiveId" clId="{C595C3E4-D8F1-49D5-9EE4-9FC6F1848614}" dt="2022-03-15T09:49:14.314" v="453" actId="692"/>
          <ac:cxnSpMkLst>
            <pc:docMk/>
            <pc:sldMk cId="3023266188" sldId="272"/>
            <ac:cxnSpMk id="24" creationId="{A4ED1D13-4DB9-447F-A570-A12162C4C870}"/>
          </ac:cxnSpMkLst>
        </pc:cxnChg>
        <pc:cxnChg chg="add mod">
          <ac:chgData name="Björn Bältsjö" userId="3547c980087a6339" providerId="LiveId" clId="{C595C3E4-D8F1-49D5-9EE4-9FC6F1848614}" dt="2022-03-15T10:06:18.945" v="578" actId="571"/>
          <ac:cxnSpMkLst>
            <pc:docMk/>
            <pc:sldMk cId="3023266188" sldId="272"/>
            <ac:cxnSpMk id="31" creationId="{F4065387-EB79-4802-8F89-E7EA7445430E}"/>
          </ac:cxnSpMkLst>
        </pc:cxnChg>
      </pc:sldChg>
      <pc:sldChg chg="addSp delSp modSp add mod">
        <pc:chgData name="Björn Bältsjö" userId="3547c980087a6339" providerId="LiveId" clId="{C595C3E4-D8F1-49D5-9EE4-9FC6F1848614}" dt="2022-03-15T15:50:00.697" v="1130" actId="1076"/>
        <pc:sldMkLst>
          <pc:docMk/>
          <pc:sldMk cId="2664287125" sldId="273"/>
        </pc:sldMkLst>
        <pc:spChg chg="mod">
          <ac:chgData name="Björn Bältsjö" userId="3547c980087a6339" providerId="LiveId" clId="{C595C3E4-D8F1-49D5-9EE4-9FC6F1848614}" dt="2022-03-15T15:12:26.588" v="628" actId="113"/>
          <ac:spMkLst>
            <pc:docMk/>
            <pc:sldMk cId="2664287125" sldId="273"/>
            <ac:spMk id="20" creationId="{0F251B5E-E1A9-4163-ADFF-43C319DE5039}"/>
          </ac:spMkLst>
        </pc:spChg>
        <pc:spChg chg="add mod">
          <ac:chgData name="Björn Bältsjö" userId="3547c980087a6339" providerId="LiveId" clId="{C595C3E4-D8F1-49D5-9EE4-9FC6F1848614}" dt="2022-03-15T10:04:35.354" v="539" actId="20577"/>
          <ac:spMkLst>
            <pc:docMk/>
            <pc:sldMk cId="2664287125" sldId="273"/>
            <ac:spMk id="29" creationId="{F2CD4E1A-ED28-4F23-A4ED-F9D028370C4F}"/>
          </ac:spMkLst>
        </pc:spChg>
        <pc:spChg chg="add mod">
          <ac:chgData name="Björn Bältsjö" userId="3547c980087a6339" providerId="LiveId" clId="{C595C3E4-D8F1-49D5-9EE4-9FC6F1848614}" dt="2022-03-15T09:59:46.517" v="512" actId="1076"/>
          <ac:spMkLst>
            <pc:docMk/>
            <pc:sldMk cId="2664287125" sldId="273"/>
            <ac:spMk id="30" creationId="{DF23F236-33BB-4A4D-B11F-959AB974AE66}"/>
          </ac:spMkLst>
        </pc:spChg>
        <pc:spChg chg="add mod">
          <ac:chgData name="Björn Bältsjö" userId="3547c980087a6339" providerId="LiveId" clId="{C595C3E4-D8F1-49D5-9EE4-9FC6F1848614}" dt="2022-03-15T10:03:17.783" v="523" actId="1076"/>
          <ac:spMkLst>
            <pc:docMk/>
            <pc:sldMk cId="2664287125" sldId="273"/>
            <ac:spMk id="31" creationId="{7741A1A0-17E0-4528-B755-12679F0081CE}"/>
          </ac:spMkLst>
        </pc:spChg>
        <pc:spChg chg="add mod">
          <ac:chgData name="Björn Bältsjö" userId="3547c980087a6339" providerId="LiveId" clId="{C595C3E4-D8F1-49D5-9EE4-9FC6F1848614}" dt="2022-03-15T10:03:55.747" v="535" actId="1076"/>
          <ac:spMkLst>
            <pc:docMk/>
            <pc:sldMk cId="2664287125" sldId="273"/>
            <ac:spMk id="32" creationId="{090F30B9-178D-4766-B5C7-A58E56DDBEF6}"/>
          </ac:spMkLst>
        </pc:spChg>
        <pc:spChg chg="add mod">
          <ac:chgData name="Björn Bältsjö" userId="3547c980087a6339" providerId="LiveId" clId="{C595C3E4-D8F1-49D5-9EE4-9FC6F1848614}" dt="2022-03-15T10:03:34.767" v="532" actId="1076"/>
          <ac:spMkLst>
            <pc:docMk/>
            <pc:sldMk cId="2664287125" sldId="273"/>
            <ac:spMk id="33" creationId="{07680BFF-BEA8-4878-94DE-0146674DE78F}"/>
          </ac:spMkLst>
        </pc:spChg>
        <pc:spChg chg="add mod">
          <ac:chgData name="Björn Bältsjö" userId="3547c980087a6339" providerId="LiveId" clId="{C595C3E4-D8F1-49D5-9EE4-9FC6F1848614}" dt="2022-03-15T10:03:44.059" v="534" actId="20577"/>
          <ac:spMkLst>
            <pc:docMk/>
            <pc:sldMk cId="2664287125" sldId="273"/>
            <ac:spMk id="34" creationId="{80EC1B96-C164-44D2-96CA-A5CAD183E7E1}"/>
          </ac:spMkLst>
        </pc:spChg>
        <pc:spChg chg="add mod">
          <ac:chgData name="Björn Bältsjö" userId="3547c980087a6339" providerId="LiveId" clId="{C595C3E4-D8F1-49D5-9EE4-9FC6F1848614}" dt="2022-03-15T15:50:00.697" v="1130" actId="1076"/>
          <ac:spMkLst>
            <pc:docMk/>
            <pc:sldMk cId="2664287125" sldId="273"/>
            <ac:spMk id="36" creationId="{169BD247-D102-4F1F-9484-3A519D6F4EB3}"/>
          </ac:spMkLst>
        </pc:spChg>
        <pc:graphicFrameChg chg="add del mod">
          <ac:chgData name="Björn Bältsjö" userId="3547c980087a6339" providerId="LiveId" clId="{C595C3E4-D8F1-49D5-9EE4-9FC6F1848614}" dt="2022-03-15T09:51:05.315" v="461"/>
          <ac:graphicFrameMkLst>
            <pc:docMk/>
            <pc:sldMk cId="2664287125" sldId="273"/>
            <ac:graphicFrameMk id="2" creationId="{84449780-E5FC-4F74-B682-70583211F7BF}"/>
          </ac:graphicFrameMkLst>
        </pc:graphicFrameChg>
        <pc:picChg chg="del mod">
          <ac:chgData name="Björn Bältsjö" userId="3547c980087a6339" providerId="LiveId" clId="{C595C3E4-D8F1-49D5-9EE4-9FC6F1848614}" dt="2022-03-15T09:51:02.002" v="459" actId="478"/>
          <ac:picMkLst>
            <pc:docMk/>
            <pc:sldMk cId="2664287125" sldId="273"/>
            <ac:picMk id="3" creationId="{BECB1575-8D68-4E15-A4D9-33EBCBE7A687}"/>
          </ac:picMkLst>
        </pc:picChg>
        <pc:picChg chg="add del mod">
          <ac:chgData name="Björn Bältsjö" userId="3547c980087a6339" providerId="LiveId" clId="{C595C3E4-D8F1-49D5-9EE4-9FC6F1848614}" dt="2022-03-15T09:52:11.984" v="473" actId="478"/>
          <ac:picMkLst>
            <pc:docMk/>
            <pc:sldMk cId="2664287125" sldId="273"/>
            <ac:picMk id="4" creationId="{63423927-7A4B-4B21-BF8E-9F75B73E709D}"/>
          </ac:picMkLst>
        </pc:picChg>
        <pc:picChg chg="add mod ord">
          <ac:chgData name="Björn Bältsjö" userId="3547c980087a6339" providerId="LiveId" clId="{C595C3E4-D8F1-49D5-9EE4-9FC6F1848614}" dt="2022-03-15T09:52:55.031" v="484" actId="167"/>
          <ac:picMkLst>
            <pc:docMk/>
            <pc:sldMk cId="2664287125" sldId="273"/>
            <ac:picMk id="8" creationId="{3257E7A7-F6F6-4F44-BDC7-24A4BD23C6F1}"/>
          </ac:picMkLst>
        </pc:picChg>
        <pc:cxnChg chg="del">
          <ac:chgData name="Björn Bältsjö" userId="3547c980087a6339" providerId="LiveId" clId="{C595C3E4-D8F1-49D5-9EE4-9FC6F1848614}" dt="2022-03-15T09:51:30.715" v="467" actId="478"/>
          <ac:cxnSpMkLst>
            <pc:docMk/>
            <pc:sldMk cId="2664287125" sldId="273"/>
            <ac:cxnSpMk id="7" creationId="{C6E48BC1-290E-4775-9624-448733626F36}"/>
          </ac:cxnSpMkLst>
        </pc:cxnChg>
        <pc:cxnChg chg="del mod">
          <ac:chgData name="Björn Bältsjö" userId="3547c980087a6339" providerId="LiveId" clId="{C595C3E4-D8F1-49D5-9EE4-9FC6F1848614}" dt="2022-03-15T09:53:42.353" v="496" actId="478"/>
          <ac:cxnSpMkLst>
            <pc:docMk/>
            <pc:sldMk cId="2664287125" sldId="273"/>
            <ac:cxnSpMk id="10" creationId="{ED90F97E-2E3F-4BC0-9631-95A03E8CAE50}"/>
          </ac:cxnSpMkLst>
        </pc:cxnChg>
        <pc:cxnChg chg="del mod">
          <ac:chgData name="Björn Bältsjö" userId="3547c980087a6339" providerId="LiveId" clId="{C595C3E4-D8F1-49D5-9EE4-9FC6F1848614}" dt="2022-03-15T09:53:39.379" v="495" actId="478"/>
          <ac:cxnSpMkLst>
            <pc:docMk/>
            <pc:sldMk cId="2664287125" sldId="273"/>
            <ac:cxnSpMk id="11" creationId="{67AF3451-FEC0-4A43-A2DB-ED4EA70313E7}"/>
          </ac:cxnSpMkLst>
        </pc:cxnChg>
        <pc:cxnChg chg="del mod">
          <ac:chgData name="Björn Bältsjö" userId="3547c980087a6339" providerId="LiveId" clId="{C595C3E4-D8F1-49D5-9EE4-9FC6F1848614}" dt="2022-03-15T09:53:39.379" v="495" actId="478"/>
          <ac:cxnSpMkLst>
            <pc:docMk/>
            <pc:sldMk cId="2664287125" sldId="273"/>
            <ac:cxnSpMk id="12" creationId="{BFFE4D45-96D9-433B-870E-22042653C849}"/>
          </ac:cxnSpMkLst>
        </pc:cxnChg>
        <pc:cxnChg chg="del mod">
          <ac:chgData name="Björn Bältsjö" userId="3547c980087a6339" providerId="LiveId" clId="{C595C3E4-D8F1-49D5-9EE4-9FC6F1848614}" dt="2022-03-15T09:53:39.379" v="495" actId="478"/>
          <ac:cxnSpMkLst>
            <pc:docMk/>
            <pc:sldMk cId="2664287125" sldId="273"/>
            <ac:cxnSpMk id="13" creationId="{2B3B2252-291C-4925-B950-D22AA09224B0}"/>
          </ac:cxnSpMkLst>
        </pc:cxnChg>
        <pc:cxnChg chg="del mod">
          <ac:chgData name="Björn Bältsjö" userId="3547c980087a6339" providerId="LiveId" clId="{C595C3E4-D8F1-49D5-9EE4-9FC6F1848614}" dt="2022-03-15T09:53:39.379" v="495" actId="478"/>
          <ac:cxnSpMkLst>
            <pc:docMk/>
            <pc:sldMk cId="2664287125" sldId="273"/>
            <ac:cxnSpMk id="14" creationId="{B58C062F-787B-4432-9328-3D0E9803777B}"/>
          </ac:cxnSpMkLst>
        </pc:cxnChg>
        <pc:cxnChg chg="del">
          <ac:chgData name="Björn Bältsjö" userId="3547c980087a6339" providerId="LiveId" clId="{C595C3E4-D8F1-49D5-9EE4-9FC6F1848614}" dt="2022-03-15T09:53:39.379" v="495" actId="478"/>
          <ac:cxnSpMkLst>
            <pc:docMk/>
            <pc:sldMk cId="2664287125" sldId="273"/>
            <ac:cxnSpMk id="16" creationId="{577AAE2D-6BC3-45E8-8736-40BF241187F6}"/>
          </ac:cxnSpMkLst>
        </pc:cxnChg>
        <pc:cxnChg chg="del">
          <ac:chgData name="Björn Bältsjö" userId="3547c980087a6339" providerId="LiveId" clId="{C595C3E4-D8F1-49D5-9EE4-9FC6F1848614}" dt="2022-03-15T09:53:39.379" v="495" actId="478"/>
          <ac:cxnSpMkLst>
            <pc:docMk/>
            <pc:sldMk cId="2664287125" sldId="273"/>
            <ac:cxnSpMk id="17" creationId="{568D8B5A-8D90-4A82-B379-484277B9F1D1}"/>
          </ac:cxnSpMkLst>
        </pc:cxnChg>
        <pc:cxnChg chg="del">
          <ac:chgData name="Björn Bältsjö" userId="3547c980087a6339" providerId="LiveId" clId="{C595C3E4-D8F1-49D5-9EE4-9FC6F1848614}" dt="2022-03-15T09:53:39.379" v="495" actId="478"/>
          <ac:cxnSpMkLst>
            <pc:docMk/>
            <pc:sldMk cId="2664287125" sldId="273"/>
            <ac:cxnSpMk id="18" creationId="{9F323301-DF9E-4057-91AB-F9F562797766}"/>
          </ac:cxnSpMkLst>
        </pc:cxnChg>
        <pc:cxnChg chg="mod">
          <ac:chgData name="Björn Bältsjö" userId="3547c980087a6339" providerId="LiveId" clId="{C595C3E4-D8F1-49D5-9EE4-9FC6F1848614}" dt="2022-03-15T09:53:12.413" v="488" actId="14100"/>
          <ac:cxnSpMkLst>
            <pc:docMk/>
            <pc:sldMk cId="2664287125" sldId="273"/>
            <ac:cxnSpMk id="19" creationId="{00E42634-EA42-45FD-8B1D-5DD405ABAA59}"/>
          </ac:cxnSpMkLst>
        </pc:cxnChg>
        <pc:cxnChg chg="mod">
          <ac:chgData name="Björn Bältsjö" userId="3547c980087a6339" providerId="LiveId" clId="{C595C3E4-D8F1-49D5-9EE4-9FC6F1848614}" dt="2022-03-15T15:12:22.675" v="627" actId="14100"/>
          <ac:cxnSpMkLst>
            <pc:docMk/>
            <pc:sldMk cId="2664287125" sldId="273"/>
            <ac:cxnSpMk id="21" creationId="{D5E27F1E-2193-4957-A3FE-3D7F77427CB2}"/>
          </ac:cxnSpMkLst>
        </pc:cxnChg>
        <pc:cxnChg chg="del">
          <ac:chgData name="Björn Bältsjö" userId="3547c980087a6339" providerId="LiveId" clId="{C595C3E4-D8F1-49D5-9EE4-9FC6F1848614}" dt="2022-03-15T09:51:30.715" v="467" actId="478"/>
          <ac:cxnSpMkLst>
            <pc:docMk/>
            <pc:sldMk cId="2664287125" sldId="273"/>
            <ac:cxnSpMk id="22" creationId="{50AD6234-48F1-4E24-B49E-4BFFFED43B4C}"/>
          </ac:cxnSpMkLst>
        </pc:cxnChg>
        <pc:cxnChg chg="del">
          <ac:chgData name="Björn Bältsjö" userId="3547c980087a6339" providerId="LiveId" clId="{C595C3E4-D8F1-49D5-9EE4-9FC6F1848614}" dt="2022-03-15T09:51:30.715" v="467" actId="478"/>
          <ac:cxnSpMkLst>
            <pc:docMk/>
            <pc:sldMk cId="2664287125" sldId="273"/>
            <ac:cxnSpMk id="24" creationId="{A4ED1D13-4DB9-447F-A570-A12162C4C870}"/>
          </ac:cxnSpMkLst>
        </pc:cxnChg>
        <pc:cxnChg chg="add mod">
          <ac:chgData name="Björn Bältsjö" userId="3547c980087a6339" providerId="LiveId" clId="{C595C3E4-D8F1-49D5-9EE4-9FC6F1848614}" dt="2022-03-15T09:53:21.467" v="491" actId="14100"/>
          <ac:cxnSpMkLst>
            <pc:docMk/>
            <pc:sldMk cId="2664287125" sldId="273"/>
            <ac:cxnSpMk id="25" creationId="{DBC15BE5-0B33-40E0-927A-7CC9CCA49276}"/>
          </ac:cxnSpMkLst>
        </pc:cxnChg>
        <pc:cxnChg chg="add mod">
          <ac:chgData name="Björn Bältsjö" userId="3547c980087a6339" providerId="LiveId" clId="{C595C3E4-D8F1-49D5-9EE4-9FC6F1848614}" dt="2022-03-15T09:53:35.841" v="494" actId="14100"/>
          <ac:cxnSpMkLst>
            <pc:docMk/>
            <pc:sldMk cId="2664287125" sldId="273"/>
            <ac:cxnSpMk id="27" creationId="{3F656F9B-1D63-4D85-BC40-688F918D500F}"/>
          </ac:cxnSpMkLst>
        </pc:cxnChg>
      </pc:sldChg>
      <pc:sldChg chg="addSp delSp modSp add mod">
        <pc:chgData name="Björn Bältsjö" userId="3547c980087a6339" providerId="LiveId" clId="{C595C3E4-D8F1-49D5-9EE4-9FC6F1848614}" dt="2022-03-15T16:23:06.403" v="1362" actId="20577"/>
        <pc:sldMkLst>
          <pc:docMk/>
          <pc:sldMk cId="3492865400" sldId="274"/>
        </pc:sldMkLst>
        <pc:spChg chg="add mod">
          <ac:chgData name="Björn Bältsjö" userId="3547c980087a6339" providerId="LiveId" clId="{C595C3E4-D8F1-49D5-9EE4-9FC6F1848614}" dt="2022-03-15T16:10:29.089" v="1275" actId="20577"/>
          <ac:spMkLst>
            <pc:docMk/>
            <pc:sldMk cId="3492865400" sldId="274"/>
            <ac:spMk id="18" creationId="{95B622D8-0393-47C7-9811-3C307DC3D5A0}"/>
          </ac:spMkLst>
        </pc:spChg>
        <pc:spChg chg="mod">
          <ac:chgData name="Björn Bältsjö" userId="3547c980087a6339" providerId="LiveId" clId="{C595C3E4-D8F1-49D5-9EE4-9FC6F1848614}" dt="2022-03-15T16:23:06.403" v="1362" actId="20577"/>
          <ac:spMkLst>
            <pc:docMk/>
            <pc:sldMk cId="3492865400" sldId="274"/>
            <ac:spMk id="20" creationId="{0F251B5E-E1A9-4163-ADFF-43C319DE5039}"/>
          </ac:spMkLst>
        </pc:spChg>
        <pc:spChg chg="add mod">
          <ac:chgData name="Björn Bältsjö" userId="3547c980087a6339" providerId="LiveId" clId="{C595C3E4-D8F1-49D5-9EE4-9FC6F1848614}" dt="2022-03-15T16:08:37.902" v="1254" actId="947"/>
          <ac:spMkLst>
            <pc:docMk/>
            <pc:sldMk cId="3492865400" sldId="274"/>
            <ac:spMk id="26" creationId="{7E4317BC-BE9D-439F-8CDF-25906778B186}"/>
          </ac:spMkLst>
        </pc:spChg>
        <pc:spChg chg="del">
          <ac:chgData name="Björn Bältsjö" userId="3547c980087a6339" providerId="LiveId" clId="{C595C3E4-D8F1-49D5-9EE4-9FC6F1848614}" dt="2022-03-15T15:50:15.521" v="1131" actId="478"/>
          <ac:spMkLst>
            <pc:docMk/>
            <pc:sldMk cId="3492865400" sldId="274"/>
            <ac:spMk id="29" creationId="{F2CD4E1A-ED28-4F23-A4ED-F9D028370C4F}"/>
          </ac:spMkLst>
        </pc:spChg>
        <pc:spChg chg="del">
          <ac:chgData name="Björn Bältsjö" userId="3547c980087a6339" providerId="LiveId" clId="{C595C3E4-D8F1-49D5-9EE4-9FC6F1848614}" dt="2022-03-15T15:50:15.521" v="1131" actId="478"/>
          <ac:spMkLst>
            <pc:docMk/>
            <pc:sldMk cId="3492865400" sldId="274"/>
            <ac:spMk id="30" creationId="{DF23F236-33BB-4A4D-B11F-959AB974AE66}"/>
          </ac:spMkLst>
        </pc:spChg>
        <pc:spChg chg="del">
          <ac:chgData name="Björn Bältsjö" userId="3547c980087a6339" providerId="LiveId" clId="{C595C3E4-D8F1-49D5-9EE4-9FC6F1848614}" dt="2022-03-15T15:50:15.521" v="1131" actId="478"/>
          <ac:spMkLst>
            <pc:docMk/>
            <pc:sldMk cId="3492865400" sldId="274"/>
            <ac:spMk id="31" creationId="{7741A1A0-17E0-4528-B755-12679F0081CE}"/>
          </ac:spMkLst>
        </pc:spChg>
        <pc:spChg chg="del">
          <ac:chgData name="Björn Bältsjö" userId="3547c980087a6339" providerId="LiveId" clId="{C595C3E4-D8F1-49D5-9EE4-9FC6F1848614}" dt="2022-03-15T15:50:15.521" v="1131" actId="478"/>
          <ac:spMkLst>
            <pc:docMk/>
            <pc:sldMk cId="3492865400" sldId="274"/>
            <ac:spMk id="32" creationId="{090F30B9-178D-4766-B5C7-A58E56DDBEF6}"/>
          </ac:spMkLst>
        </pc:spChg>
        <pc:spChg chg="del">
          <ac:chgData name="Björn Bältsjö" userId="3547c980087a6339" providerId="LiveId" clId="{C595C3E4-D8F1-49D5-9EE4-9FC6F1848614}" dt="2022-03-15T15:17:16.975" v="673" actId="478"/>
          <ac:spMkLst>
            <pc:docMk/>
            <pc:sldMk cId="3492865400" sldId="274"/>
            <ac:spMk id="33" creationId="{07680BFF-BEA8-4878-94DE-0146674DE78F}"/>
          </ac:spMkLst>
        </pc:spChg>
        <pc:spChg chg="del">
          <ac:chgData name="Björn Bältsjö" userId="3547c980087a6339" providerId="LiveId" clId="{C595C3E4-D8F1-49D5-9EE4-9FC6F1848614}" dt="2022-03-15T15:17:16.975" v="673" actId="478"/>
          <ac:spMkLst>
            <pc:docMk/>
            <pc:sldMk cId="3492865400" sldId="274"/>
            <ac:spMk id="34" creationId="{80EC1B96-C164-44D2-96CA-A5CAD183E7E1}"/>
          </ac:spMkLst>
        </pc:spChg>
        <pc:picChg chg="add mod">
          <ac:chgData name="Björn Bältsjö" userId="3547c980087a6339" providerId="LiveId" clId="{C595C3E4-D8F1-49D5-9EE4-9FC6F1848614}" dt="2022-03-15T15:57:28.266" v="1134" actId="14100"/>
          <ac:picMkLst>
            <pc:docMk/>
            <pc:sldMk cId="3492865400" sldId="274"/>
            <ac:picMk id="2" creationId="{A1374883-B9A3-4D10-86A6-F1080DBDEDFA}"/>
          </ac:picMkLst>
        </pc:picChg>
        <pc:picChg chg="add del mod">
          <ac:chgData name="Björn Bältsjö" userId="3547c980087a6339" providerId="LiveId" clId="{C595C3E4-D8F1-49D5-9EE4-9FC6F1848614}" dt="2022-03-15T16:00:03.024" v="1171" actId="478"/>
          <ac:picMkLst>
            <pc:docMk/>
            <pc:sldMk cId="3492865400" sldId="274"/>
            <ac:picMk id="4" creationId="{A807DB1D-23C8-4E50-8710-7F61300D3832}"/>
          </ac:picMkLst>
        </pc:picChg>
        <pc:picChg chg="add del mod">
          <ac:chgData name="Björn Bältsjö" userId="3547c980087a6339" providerId="LiveId" clId="{C595C3E4-D8F1-49D5-9EE4-9FC6F1848614}" dt="2022-03-15T16:05:07.314" v="1183" actId="478"/>
          <ac:picMkLst>
            <pc:docMk/>
            <pc:sldMk cId="3492865400" sldId="274"/>
            <ac:picMk id="7" creationId="{D0417DC7-461B-4482-BC7B-3BB529886423}"/>
          </ac:picMkLst>
        </pc:picChg>
        <pc:picChg chg="del">
          <ac:chgData name="Björn Bältsjö" userId="3547c980087a6339" providerId="LiveId" clId="{C595C3E4-D8F1-49D5-9EE4-9FC6F1848614}" dt="2022-03-15T15:50:15.521" v="1131" actId="478"/>
          <ac:picMkLst>
            <pc:docMk/>
            <pc:sldMk cId="3492865400" sldId="274"/>
            <ac:picMk id="8" creationId="{3257E7A7-F6F6-4F44-BDC7-24A4BD23C6F1}"/>
          </ac:picMkLst>
        </pc:picChg>
        <pc:picChg chg="add del mod">
          <ac:chgData name="Björn Bältsjö" userId="3547c980087a6339" providerId="LiveId" clId="{C595C3E4-D8F1-49D5-9EE4-9FC6F1848614}" dt="2022-03-15T16:07:27.394" v="1194" actId="478"/>
          <ac:picMkLst>
            <pc:docMk/>
            <pc:sldMk cId="3492865400" sldId="274"/>
            <ac:picMk id="9" creationId="{81836047-E151-42F2-8E28-2F3DAEEF574E}"/>
          </ac:picMkLst>
        </pc:picChg>
        <pc:picChg chg="add del mod">
          <ac:chgData name="Björn Bältsjö" userId="3547c980087a6339" providerId="LiveId" clId="{C595C3E4-D8F1-49D5-9EE4-9FC6F1848614}" dt="2022-03-15T16:06:46.001" v="1189" actId="478"/>
          <ac:picMkLst>
            <pc:docMk/>
            <pc:sldMk cId="3492865400" sldId="274"/>
            <ac:picMk id="10" creationId="{C032D7F4-DCE2-4FB4-807C-782DAA17A1A1}"/>
          </ac:picMkLst>
        </pc:picChg>
        <pc:picChg chg="add mod">
          <ac:chgData name="Björn Bältsjö" userId="3547c980087a6339" providerId="LiveId" clId="{C595C3E4-D8F1-49D5-9EE4-9FC6F1848614}" dt="2022-03-15T16:06:50.509" v="1190" actId="1076"/>
          <ac:picMkLst>
            <pc:docMk/>
            <pc:sldMk cId="3492865400" sldId="274"/>
            <ac:picMk id="11" creationId="{67251935-E7CA-4469-8257-D591E328D7CB}"/>
          </ac:picMkLst>
        </pc:picChg>
        <pc:picChg chg="add mod">
          <ac:chgData name="Björn Bältsjö" userId="3547c980087a6339" providerId="LiveId" clId="{C595C3E4-D8F1-49D5-9EE4-9FC6F1848614}" dt="2022-03-15T16:07:29.854" v="1195" actId="1076"/>
          <ac:picMkLst>
            <pc:docMk/>
            <pc:sldMk cId="3492865400" sldId="274"/>
            <ac:picMk id="12" creationId="{9129338B-A4FE-443B-85A4-E81591DB979F}"/>
          </ac:picMkLst>
        </pc:picChg>
        <pc:inkChg chg="add">
          <ac:chgData name="Björn Bältsjö" userId="3547c980087a6339" providerId="LiveId" clId="{C595C3E4-D8F1-49D5-9EE4-9FC6F1848614}" dt="2022-03-15T16:09:00.848" v="1255" actId="9405"/>
          <ac:inkMkLst>
            <pc:docMk/>
            <pc:sldMk cId="3492865400" sldId="274"/>
            <ac:inkMk id="13" creationId="{89D29EA3-3EE0-49A4-897B-8664CFF3C6E4}"/>
          </ac:inkMkLst>
        </pc:inkChg>
        <pc:inkChg chg="add">
          <ac:chgData name="Björn Bältsjö" userId="3547c980087a6339" providerId="LiveId" clId="{C595C3E4-D8F1-49D5-9EE4-9FC6F1848614}" dt="2022-03-15T16:09:04.451" v="1256" actId="9405"/>
          <ac:inkMkLst>
            <pc:docMk/>
            <pc:sldMk cId="3492865400" sldId="274"/>
            <ac:inkMk id="14" creationId="{F65E7F91-C8AE-449C-80DE-3653D3E143CE}"/>
          </ac:inkMkLst>
        </pc:inkChg>
        <pc:inkChg chg="add">
          <ac:chgData name="Björn Bältsjö" userId="3547c980087a6339" providerId="LiveId" clId="{C595C3E4-D8F1-49D5-9EE4-9FC6F1848614}" dt="2022-03-15T16:09:09.499" v="1257" actId="9405"/>
          <ac:inkMkLst>
            <pc:docMk/>
            <pc:sldMk cId="3492865400" sldId="274"/>
            <ac:inkMk id="15" creationId="{33D5A8E9-C079-49A4-8517-7FE0CD79912E}"/>
          </ac:inkMkLst>
        </pc:inkChg>
        <pc:cxnChg chg="del">
          <ac:chgData name="Björn Bältsjö" userId="3547c980087a6339" providerId="LiveId" clId="{C595C3E4-D8F1-49D5-9EE4-9FC6F1848614}" dt="2022-03-15T15:50:15.521" v="1131" actId="478"/>
          <ac:cxnSpMkLst>
            <pc:docMk/>
            <pc:sldMk cId="3492865400" sldId="274"/>
            <ac:cxnSpMk id="19" creationId="{00E42634-EA42-45FD-8B1D-5DD405ABAA59}"/>
          </ac:cxnSpMkLst>
        </pc:cxnChg>
        <pc:cxnChg chg="del">
          <ac:chgData name="Björn Bältsjö" userId="3547c980087a6339" providerId="LiveId" clId="{C595C3E4-D8F1-49D5-9EE4-9FC6F1848614}" dt="2022-03-15T15:50:15.521" v="1131" actId="478"/>
          <ac:cxnSpMkLst>
            <pc:docMk/>
            <pc:sldMk cId="3492865400" sldId="274"/>
            <ac:cxnSpMk id="25" creationId="{DBC15BE5-0B33-40E0-927A-7CC9CCA49276}"/>
          </ac:cxnSpMkLst>
        </pc:cxnChg>
        <pc:cxnChg chg="del">
          <ac:chgData name="Björn Bältsjö" userId="3547c980087a6339" providerId="LiveId" clId="{C595C3E4-D8F1-49D5-9EE4-9FC6F1848614}" dt="2022-03-15T15:50:15.521" v="1131" actId="478"/>
          <ac:cxnSpMkLst>
            <pc:docMk/>
            <pc:sldMk cId="3492865400" sldId="274"/>
            <ac:cxnSpMk id="27" creationId="{3F656F9B-1D63-4D85-BC40-688F918D500F}"/>
          </ac:cxnSpMkLst>
        </pc:cxnChg>
      </pc:sldChg>
      <pc:sldChg chg="addSp delSp modSp add mod ord">
        <pc:chgData name="Björn Bältsjö" userId="3547c980087a6339" providerId="LiveId" clId="{C595C3E4-D8F1-49D5-9EE4-9FC6F1848614}" dt="2022-03-15T15:47:30.617" v="935" actId="1076"/>
        <pc:sldMkLst>
          <pc:docMk/>
          <pc:sldMk cId="1458028633" sldId="275"/>
        </pc:sldMkLst>
        <pc:grpChg chg="del mod">
          <ac:chgData name="Björn Bältsjö" userId="3547c980087a6339" providerId="LiveId" clId="{C595C3E4-D8F1-49D5-9EE4-9FC6F1848614}" dt="2022-03-15T15:46:49.900" v="925" actId="478"/>
          <ac:grpSpMkLst>
            <pc:docMk/>
            <pc:sldMk cId="1458028633" sldId="275"/>
            <ac:grpSpMk id="31" creationId="{EC50783A-CACF-478D-A599-B2C23624822B}"/>
          </ac:grpSpMkLst>
        </pc:grpChg>
        <pc:cxnChg chg="add mod">
          <ac:chgData name="Björn Bältsjö" userId="3547c980087a6339" providerId="LiveId" clId="{C595C3E4-D8F1-49D5-9EE4-9FC6F1848614}" dt="2022-03-15T15:47:30.617" v="935" actId="1076"/>
          <ac:cxnSpMkLst>
            <pc:docMk/>
            <pc:sldMk cId="1458028633" sldId="275"/>
            <ac:cxnSpMk id="4" creationId="{5DD0798C-FE34-47A9-817B-B03B1F7988A1}"/>
          </ac:cxnSpMkLst>
        </pc:cxnChg>
      </pc:sldChg>
      <pc:sldChg chg="addSp delSp modSp add mod ord">
        <pc:chgData name="Björn Bältsjö" userId="3547c980087a6339" providerId="LiveId" clId="{C595C3E4-D8F1-49D5-9EE4-9FC6F1848614}" dt="2022-03-15T16:15:56.850" v="1313"/>
        <pc:sldMkLst>
          <pc:docMk/>
          <pc:sldMk cId="2422718860" sldId="276"/>
        </pc:sldMkLst>
        <pc:spChg chg="del">
          <ac:chgData name="Björn Bältsjö" userId="3547c980087a6339" providerId="LiveId" clId="{C595C3E4-D8F1-49D5-9EE4-9FC6F1848614}" dt="2022-03-15T16:14:03.080" v="1289" actId="478"/>
          <ac:spMkLst>
            <pc:docMk/>
            <pc:sldMk cId="2422718860" sldId="276"/>
            <ac:spMk id="8" creationId="{3DB07544-23B6-49ED-9A94-B74C0C75C218}"/>
          </ac:spMkLst>
        </pc:spChg>
        <pc:spChg chg="add mod">
          <ac:chgData name="Björn Bältsjö" userId="3547c980087a6339" providerId="LiveId" clId="{C595C3E4-D8F1-49D5-9EE4-9FC6F1848614}" dt="2022-03-15T16:14:58.054" v="1311" actId="1076"/>
          <ac:spMkLst>
            <pc:docMk/>
            <pc:sldMk cId="2422718860" sldId="276"/>
            <ac:spMk id="11" creationId="{2BB1056D-B646-4D4F-A731-5F87F79F71F6}"/>
          </ac:spMkLst>
        </pc:spChg>
        <pc:spChg chg="mod">
          <ac:chgData name="Björn Bältsjö" userId="3547c980087a6339" providerId="LiveId" clId="{C595C3E4-D8F1-49D5-9EE4-9FC6F1848614}" dt="2022-03-15T16:14:37.811" v="1308" actId="20577"/>
          <ac:spMkLst>
            <pc:docMk/>
            <pc:sldMk cId="2422718860" sldId="276"/>
            <ac:spMk id="20" creationId="{0F251B5E-E1A9-4163-ADFF-43C319DE5039}"/>
          </ac:spMkLst>
        </pc:spChg>
        <pc:picChg chg="del">
          <ac:chgData name="Björn Bältsjö" userId="3547c980087a6339" providerId="LiveId" clId="{C595C3E4-D8F1-49D5-9EE4-9FC6F1848614}" dt="2022-03-15T16:14:03.080" v="1289" actId="478"/>
          <ac:picMkLst>
            <pc:docMk/>
            <pc:sldMk cId="2422718860" sldId="276"/>
            <ac:picMk id="2" creationId="{8ADCDC20-4164-4364-9178-4F8FC1548653}"/>
          </ac:picMkLst>
        </pc:picChg>
        <pc:picChg chg="add mod">
          <ac:chgData name="Björn Bältsjö" userId="3547c980087a6339" providerId="LiveId" clId="{C595C3E4-D8F1-49D5-9EE4-9FC6F1848614}" dt="2022-03-15T16:14:43.605" v="1309" actId="1076"/>
          <ac:picMkLst>
            <pc:docMk/>
            <pc:sldMk cId="2422718860" sldId="276"/>
            <ac:picMk id="4" creationId="{FD9F697E-C727-40FC-AD72-63075837ECCE}"/>
          </ac:picMkLst>
        </pc:picChg>
      </pc:sldChg>
      <pc:sldChg chg="addSp delSp modSp add mod">
        <pc:chgData name="Björn Bältsjö" userId="3547c980087a6339" providerId="LiveId" clId="{C595C3E4-D8F1-49D5-9EE4-9FC6F1848614}" dt="2022-03-15T16:30:08.236" v="1427" actId="478"/>
        <pc:sldMkLst>
          <pc:docMk/>
          <pc:sldMk cId="1554812877" sldId="277"/>
        </pc:sldMkLst>
        <pc:spChg chg="del mod">
          <ac:chgData name="Björn Bältsjö" userId="3547c980087a6339" providerId="LiveId" clId="{C595C3E4-D8F1-49D5-9EE4-9FC6F1848614}" dt="2022-03-15T16:30:08.236" v="1427" actId="478"/>
          <ac:spMkLst>
            <pc:docMk/>
            <pc:sldMk cId="1554812877" sldId="277"/>
            <ac:spMk id="11" creationId="{2BB1056D-B646-4D4F-A731-5F87F79F71F6}"/>
          </ac:spMkLst>
        </pc:spChg>
        <pc:spChg chg="add mod">
          <ac:chgData name="Björn Bältsjö" userId="3547c980087a6339" providerId="LiveId" clId="{C595C3E4-D8F1-49D5-9EE4-9FC6F1848614}" dt="2022-03-15T16:16:32.363" v="1320" actId="1076"/>
          <ac:spMkLst>
            <pc:docMk/>
            <pc:sldMk cId="1554812877" sldId="277"/>
            <ac:spMk id="12" creationId="{62756273-EF4F-4847-BCA0-2051FD968207}"/>
          </ac:spMkLst>
        </pc:spChg>
        <pc:picChg chg="add mod">
          <ac:chgData name="Björn Bältsjö" userId="3547c980087a6339" providerId="LiveId" clId="{C595C3E4-D8F1-49D5-9EE4-9FC6F1848614}" dt="2022-03-15T16:16:34.842" v="1321" actId="1076"/>
          <ac:picMkLst>
            <pc:docMk/>
            <pc:sldMk cId="1554812877" sldId="277"/>
            <ac:picMk id="3" creationId="{6AD60507-2FB7-4F26-B644-2622BF0CC4AE}"/>
          </ac:picMkLst>
        </pc:picChg>
        <pc:picChg chg="del">
          <ac:chgData name="Björn Bältsjö" userId="3547c980087a6339" providerId="LiveId" clId="{C595C3E4-D8F1-49D5-9EE4-9FC6F1848614}" dt="2022-03-15T16:16:05.677" v="1315" actId="478"/>
          <ac:picMkLst>
            <pc:docMk/>
            <pc:sldMk cId="1554812877" sldId="277"/>
            <ac:picMk id="4" creationId="{FD9F697E-C727-40FC-AD72-63075837ECCE}"/>
          </ac:picMkLst>
        </pc:picChg>
      </pc:sldChg>
      <pc:sldChg chg="addSp delSp modSp add del mod ord">
        <pc:chgData name="Björn Bältsjö" userId="3547c980087a6339" providerId="LiveId" clId="{C595C3E4-D8F1-49D5-9EE4-9FC6F1848614}" dt="2022-03-15T16:27:07.617" v="1384" actId="478"/>
        <pc:sldMkLst>
          <pc:docMk/>
          <pc:sldMk cId="2596561810" sldId="278"/>
        </pc:sldMkLst>
        <pc:spChg chg="mod">
          <ac:chgData name="Björn Bältsjö" userId="3547c980087a6339" providerId="LiveId" clId="{C595C3E4-D8F1-49D5-9EE4-9FC6F1848614}" dt="2022-03-15T16:21:20.780" v="1325"/>
          <ac:spMkLst>
            <pc:docMk/>
            <pc:sldMk cId="2596561810" sldId="278"/>
            <ac:spMk id="11" creationId="{2BB1056D-B646-4D4F-A731-5F87F79F71F6}"/>
          </ac:spMkLst>
        </pc:spChg>
        <pc:picChg chg="add mod">
          <ac:chgData name="Björn Bältsjö" userId="3547c980087a6339" providerId="LiveId" clId="{C595C3E4-D8F1-49D5-9EE4-9FC6F1848614}" dt="2022-03-15T16:21:09.209" v="1324" actId="1076"/>
          <ac:picMkLst>
            <pc:docMk/>
            <pc:sldMk cId="2596561810" sldId="278"/>
            <ac:picMk id="3" creationId="{1D76B035-6823-49A7-8A57-3147D3E6DE1F}"/>
          </ac:picMkLst>
        </pc:picChg>
        <pc:picChg chg="add del mod">
          <ac:chgData name="Björn Bältsjö" userId="3547c980087a6339" providerId="LiveId" clId="{C595C3E4-D8F1-49D5-9EE4-9FC6F1848614}" dt="2022-03-15T16:27:07.617" v="1384" actId="478"/>
          <ac:picMkLst>
            <pc:docMk/>
            <pc:sldMk cId="2596561810" sldId="278"/>
            <ac:picMk id="7" creationId="{337ADDD9-F687-4DB8-B31A-E4A9F3BFA02C}"/>
          </ac:picMkLst>
        </pc:picChg>
      </pc:sldChg>
      <pc:sldChg chg="delSp modSp add mod">
        <pc:chgData name="Björn Bältsjö" userId="3547c980087a6339" providerId="LiveId" clId="{C595C3E4-D8F1-49D5-9EE4-9FC6F1848614}" dt="2022-03-15T16:36:02.610" v="1487" actId="478"/>
        <pc:sldMkLst>
          <pc:docMk/>
          <pc:sldMk cId="3534353833" sldId="279"/>
        </pc:sldMkLst>
        <pc:spChg chg="del">
          <ac:chgData name="Björn Bältsjö" userId="3547c980087a6339" providerId="LiveId" clId="{C595C3E4-D8F1-49D5-9EE4-9FC6F1848614}" dt="2022-03-15T16:36:02.610" v="1487" actId="478"/>
          <ac:spMkLst>
            <pc:docMk/>
            <pc:sldMk cId="3534353833" sldId="279"/>
            <ac:spMk id="11" creationId="{2BB1056D-B646-4D4F-A731-5F87F79F71F6}"/>
          </ac:spMkLst>
        </pc:spChg>
        <pc:spChg chg="mod">
          <ac:chgData name="Björn Bältsjö" userId="3547c980087a6339" providerId="LiveId" clId="{C595C3E4-D8F1-49D5-9EE4-9FC6F1848614}" dt="2022-03-15T16:35:58.186" v="1486" actId="115"/>
          <ac:spMkLst>
            <pc:docMk/>
            <pc:sldMk cId="3534353833" sldId="279"/>
            <ac:spMk id="20" creationId="{0F251B5E-E1A9-4163-ADFF-43C319DE5039}"/>
          </ac:spMkLst>
        </pc:spChg>
      </pc:sldChg>
      <pc:sldChg chg="addSp delSp modSp add mod ord">
        <pc:chgData name="Björn Bältsjö" userId="3547c980087a6339" providerId="LiveId" clId="{C595C3E4-D8F1-49D5-9EE4-9FC6F1848614}" dt="2022-03-15T16:28:09.052" v="1400"/>
        <pc:sldMkLst>
          <pc:docMk/>
          <pc:sldMk cId="3373095474" sldId="280"/>
        </pc:sldMkLst>
        <pc:spChg chg="add del mod">
          <ac:chgData name="Björn Bältsjö" userId="3547c980087a6339" providerId="LiveId" clId="{C595C3E4-D8F1-49D5-9EE4-9FC6F1848614}" dt="2022-03-15T16:27:56.591" v="1395" actId="478"/>
          <ac:spMkLst>
            <pc:docMk/>
            <pc:sldMk cId="3373095474" sldId="280"/>
            <ac:spMk id="2" creationId="{B54AEF58-B460-4902-819D-F63B74219E31}"/>
          </ac:spMkLst>
        </pc:spChg>
        <pc:spChg chg="add del mod">
          <ac:chgData name="Björn Bältsjö" userId="3547c980087a6339" providerId="LiveId" clId="{C595C3E4-D8F1-49D5-9EE4-9FC6F1848614}" dt="2022-03-15T16:27:57.979" v="1396" actId="478"/>
          <ac:spMkLst>
            <pc:docMk/>
            <pc:sldMk cId="3373095474" sldId="280"/>
            <ac:spMk id="10" creationId="{34B7C1BF-C7D0-43EA-9FAA-D5AB48AC0FBC}"/>
          </ac:spMkLst>
        </pc:spChg>
        <pc:spChg chg="add mod">
          <ac:chgData name="Björn Bältsjö" userId="3547c980087a6339" providerId="LiveId" clId="{C595C3E4-D8F1-49D5-9EE4-9FC6F1848614}" dt="2022-03-15T16:24:41.907" v="1377" actId="20577"/>
          <ac:spMkLst>
            <pc:docMk/>
            <pc:sldMk cId="3373095474" sldId="280"/>
            <ac:spMk id="12" creationId="{B7508D9A-7E8D-4E03-A236-AC30A410817F}"/>
          </ac:spMkLst>
        </pc:spChg>
        <pc:spChg chg="add del mod">
          <ac:chgData name="Björn Bältsjö" userId="3547c980087a6339" providerId="LiveId" clId="{C595C3E4-D8F1-49D5-9EE4-9FC6F1848614}" dt="2022-03-15T16:27:59.160" v="1397" actId="478"/>
          <ac:spMkLst>
            <pc:docMk/>
            <pc:sldMk cId="3373095474" sldId="280"/>
            <ac:spMk id="13" creationId="{47AD8CCD-CDEA-4D79-ACF0-AFDC90DCB61C}"/>
          </ac:spMkLst>
        </pc:spChg>
        <pc:picChg chg="del">
          <ac:chgData name="Björn Bältsjö" userId="3547c980087a6339" providerId="LiveId" clId="{C595C3E4-D8F1-49D5-9EE4-9FC6F1848614}" dt="2022-03-15T16:27:38.870" v="1390" actId="478"/>
          <ac:picMkLst>
            <pc:docMk/>
            <pc:sldMk cId="3373095474" sldId="280"/>
            <ac:picMk id="3" creationId="{1D76B035-6823-49A7-8A57-3147D3E6DE1F}"/>
          </ac:picMkLst>
        </pc:picChg>
        <pc:picChg chg="add del">
          <ac:chgData name="Björn Bältsjö" userId="3547c980087a6339" providerId="LiveId" clId="{C595C3E4-D8F1-49D5-9EE4-9FC6F1848614}" dt="2022-03-15T16:27:26.238" v="1387"/>
          <ac:picMkLst>
            <pc:docMk/>
            <pc:sldMk cId="3373095474" sldId="280"/>
            <ac:picMk id="4" creationId="{2C6F961C-6695-46C9-8E3A-AEE8D6AD9FF6}"/>
          </ac:picMkLst>
        </pc:picChg>
        <pc:picChg chg="del mod">
          <ac:chgData name="Björn Bältsjö" userId="3547c980087a6339" providerId="LiveId" clId="{C595C3E4-D8F1-49D5-9EE4-9FC6F1848614}" dt="2022-03-15T16:27:19.915" v="1385" actId="478"/>
          <ac:picMkLst>
            <pc:docMk/>
            <pc:sldMk cId="3373095474" sldId="280"/>
            <ac:picMk id="7" creationId="{337ADDD9-F687-4DB8-B31A-E4A9F3BFA02C}"/>
          </ac:picMkLst>
        </pc:picChg>
        <pc:picChg chg="add mod">
          <ac:chgData name="Björn Bältsjö" userId="3547c980087a6339" providerId="LiveId" clId="{C595C3E4-D8F1-49D5-9EE4-9FC6F1848614}" dt="2022-03-15T16:28:02.100" v="1398" actId="1076"/>
          <ac:picMkLst>
            <pc:docMk/>
            <pc:sldMk cId="3373095474" sldId="280"/>
            <ac:picMk id="9" creationId="{FDDED706-1B02-4EBC-9B55-FD2334E045F7}"/>
          </ac:picMkLst>
        </pc:picChg>
      </pc:sldChg>
      <pc:sldChg chg="addSp delSp modSp add mod ord">
        <pc:chgData name="Björn Bältsjö" userId="3547c980087a6339" providerId="LiveId" clId="{C595C3E4-D8F1-49D5-9EE4-9FC6F1848614}" dt="2022-03-15T16:44:43.833" v="1490"/>
        <pc:sldMkLst>
          <pc:docMk/>
          <pc:sldMk cId="169044765" sldId="281"/>
        </pc:sldMkLst>
        <pc:spChg chg="del">
          <ac:chgData name="Björn Bältsjö" userId="3547c980087a6339" providerId="LiveId" clId="{C595C3E4-D8F1-49D5-9EE4-9FC6F1848614}" dt="2022-03-15T16:28:42.870" v="1404" actId="478"/>
          <ac:spMkLst>
            <pc:docMk/>
            <pc:sldMk cId="169044765" sldId="281"/>
            <ac:spMk id="2" creationId="{B54AEF58-B460-4902-819D-F63B74219E31}"/>
          </ac:spMkLst>
        </pc:spChg>
        <pc:picChg chg="del">
          <ac:chgData name="Björn Bältsjö" userId="3547c980087a6339" providerId="LiveId" clId="{C595C3E4-D8F1-49D5-9EE4-9FC6F1848614}" dt="2022-03-15T16:28:33.204" v="1401" actId="478"/>
          <ac:picMkLst>
            <pc:docMk/>
            <pc:sldMk cId="169044765" sldId="281"/>
            <ac:picMk id="3" creationId="{1D76B035-6823-49A7-8A57-3147D3E6DE1F}"/>
          </ac:picMkLst>
        </pc:picChg>
        <pc:picChg chg="add mod ord">
          <ac:chgData name="Björn Bältsjö" userId="3547c980087a6339" providerId="LiveId" clId="{C595C3E4-D8F1-49D5-9EE4-9FC6F1848614}" dt="2022-03-15T16:28:36.404" v="1403" actId="167"/>
          <ac:picMkLst>
            <pc:docMk/>
            <pc:sldMk cId="169044765" sldId="281"/>
            <ac:picMk id="14" creationId="{E83648D0-0661-4D1F-922B-7BBB1549ACA7}"/>
          </ac:picMkLst>
        </pc:picChg>
        <pc:cxnChg chg="add mod">
          <ac:chgData name="Björn Bältsjö" userId="3547c980087a6339" providerId="LiveId" clId="{C595C3E4-D8F1-49D5-9EE4-9FC6F1848614}" dt="2022-03-15T16:29:41.194" v="1425" actId="14100"/>
          <ac:cxnSpMkLst>
            <pc:docMk/>
            <pc:sldMk cId="169044765" sldId="281"/>
            <ac:cxnSpMk id="8" creationId="{BA649F2C-E49F-423D-860D-4112AFD7697D}"/>
          </ac:cxnSpMkLst>
        </pc:cxnChg>
        <pc:cxnChg chg="add mod">
          <ac:chgData name="Björn Bältsjö" userId="3547c980087a6339" providerId="LiveId" clId="{C595C3E4-D8F1-49D5-9EE4-9FC6F1848614}" dt="2022-03-15T16:29:37.506" v="1424" actId="14100"/>
          <ac:cxnSpMkLst>
            <pc:docMk/>
            <pc:sldMk cId="169044765" sldId="281"/>
            <ac:cxnSpMk id="16" creationId="{B5D1044B-A0DD-4CC8-9692-AE9B82FE3FA6}"/>
          </ac:cxnSpMkLst>
        </pc:cxnChg>
      </pc:sldChg>
      <pc:sldChg chg="add">
        <pc:chgData name="Björn Bältsjö" userId="3547c980087a6339" providerId="LiveId" clId="{C595C3E4-D8F1-49D5-9EE4-9FC6F1848614}" dt="2022-03-15T16:46:48.600" v="1491"/>
        <pc:sldMkLst>
          <pc:docMk/>
          <pc:sldMk cId="3316008673" sldId="282"/>
        </pc:sldMkLst>
      </pc:sldChg>
    </pc:docChg>
  </pc:docChgLst>
  <pc:docChgLst>
    <pc:chgData name="Björn Bältsjö" userId="3547c980087a6339" providerId="LiveId" clId="{7E11E72B-9947-4A5A-8F09-367C163E0E1B}"/>
    <pc:docChg chg="undo custSel addSld delSld modSld sldOrd">
      <pc:chgData name="Björn Bältsjö" userId="3547c980087a6339" providerId="LiveId" clId="{7E11E72B-9947-4A5A-8F09-367C163E0E1B}" dt="2021-10-13T18:21:50.979" v="906" actId="1035"/>
      <pc:docMkLst>
        <pc:docMk/>
      </pc:docMkLst>
      <pc:sldChg chg="addSp delSp modSp add mod">
        <pc:chgData name="Björn Bältsjö" userId="3547c980087a6339" providerId="LiveId" clId="{7E11E72B-9947-4A5A-8F09-367C163E0E1B}" dt="2021-10-13T16:38:58.375" v="854" actId="478"/>
        <pc:sldMkLst>
          <pc:docMk/>
          <pc:sldMk cId="973178890" sldId="263"/>
        </pc:sldMkLst>
        <pc:spChg chg="add mod">
          <ac:chgData name="Björn Bältsjö" userId="3547c980087a6339" providerId="LiveId" clId="{7E11E72B-9947-4A5A-8F09-367C163E0E1B}" dt="2021-10-13T15:11:56.887" v="106" actId="1076"/>
          <ac:spMkLst>
            <pc:docMk/>
            <pc:sldMk cId="973178890" sldId="263"/>
            <ac:spMk id="3" creationId="{71B1CD6E-5284-49B4-8659-97210A1F2B11}"/>
          </ac:spMkLst>
        </pc:spChg>
        <pc:spChg chg="add mod">
          <ac:chgData name="Björn Bältsjö" userId="3547c980087a6339" providerId="LiveId" clId="{7E11E72B-9947-4A5A-8F09-367C163E0E1B}" dt="2021-10-13T15:11:52.660" v="105" actId="692"/>
          <ac:spMkLst>
            <pc:docMk/>
            <pc:sldMk cId="973178890" sldId="263"/>
            <ac:spMk id="4" creationId="{083A5753-5441-412D-9C4C-A8D4485F0820}"/>
          </ac:spMkLst>
        </pc:spChg>
        <pc:spChg chg="add mod">
          <ac:chgData name="Björn Bältsjö" userId="3547c980087a6339" providerId="LiveId" clId="{7E11E72B-9947-4A5A-8F09-367C163E0E1B}" dt="2021-10-13T15:13:53.088" v="265" actId="1076"/>
          <ac:spMkLst>
            <pc:docMk/>
            <pc:sldMk cId="973178890" sldId="263"/>
            <ac:spMk id="13" creationId="{CFCD7509-ACF8-4923-827B-878483EB19D4}"/>
          </ac:spMkLst>
        </pc:spChg>
        <pc:spChg chg="add mod">
          <ac:chgData name="Björn Bältsjö" userId="3547c980087a6339" providerId="LiveId" clId="{7E11E72B-9947-4A5A-8F09-367C163E0E1B}" dt="2021-10-13T15:25:22.122" v="295" actId="20577"/>
          <ac:spMkLst>
            <pc:docMk/>
            <pc:sldMk cId="973178890" sldId="263"/>
            <ac:spMk id="14" creationId="{D24A197F-3E4D-4390-BBFD-3612311872CA}"/>
          </ac:spMkLst>
        </pc:spChg>
        <pc:spChg chg="del mod">
          <ac:chgData name="Björn Bältsjö" userId="3547c980087a6339" providerId="LiveId" clId="{7E11E72B-9947-4A5A-8F09-367C163E0E1B}" dt="2021-10-13T15:10:27.391" v="16" actId="478"/>
          <ac:spMkLst>
            <pc:docMk/>
            <pc:sldMk cId="973178890" sldId="263"/>
            <ac:spMk id="17" creationId="{F1F17736-A350-4303-BB58-106236D15284}"/>
          </ac:spMkLst>
        </pc:spChg>
        <pc:spChg chg="mod">
          <ac:chgData name="Björn Bältsjö" userId="3547c980087a6339" providerId="LiveId" clId="{7E11E72B-9947-4A5A-8F09-367C163E0E1B}" dt="2021-10-13T15:10:36.111" v="25" actId="20577"/>
          <ac:spMkLst>
            <pc:docMk/>
            <pc:sldMk cId="973178890" sldId="263"/>
            <ac:spMk id="20" creationId="{0F251B5E-E1A9-4163-ADFF-43C319DE5039}"/>
          </ac:spMkLst>
        </pc:spChg>
        <pc:graphicFrameChg chg="add del mod">
          <ac:chgData name="Björn Bältsjö" userId="3547c980087a6339" providerId="LiveId" clId="{7E11E72B-9947-4A5A-8F09-367C163E0E1B}" dt="2021-10-13T15:14:08.539" v="268"/>
          <ac:graphicFrameMkLst>
            <pc:docMk/>
            <pc:sldMk cId="973178890" sldId="263"/>
            <ac:graphicFrameMk id="7" creationId="{F5AC7F9A-287A-4A3D-8F27-C2D36024C761}"/>
          </ac:graphicFrameMkLst>
        </pc:graphicFrameChg>
        <pc:picChg chg="add del mod">
          <ac:chgData name="Björn Bältsjö" userId="3547c980087a6339" providerId="LiveId" clId="{7E11E72B-9947-4A5A-8F09-367C163E0E1B}" dt="2021-10-13T15:25:16.471" v="293" actId="478"/>
          <ac:picMkLst>
            <pc:docMk/>
            <pc:sldMk cId="973178890" sldId="263"/>
            <ac:picMk id="2" creationId="{F84154D3-2CA7-4D58-89AA-538E7179609D}"/>
          </ac:picMkLst>
        </pc:picChg>
        <pc:picChg chg="add mod ord">
          <ac:chgData name="Björn Bältsjö" userId="3547c980087a6339" providerId="LiveId" clId="{7E11E72B-9947-4A5A-8F09-367C163E0E1B}" dt="2021-10-13T15:25:14.174" v="292" actId="167"/>
          <ac:picMkLst>
            <pc:docMk/>
            <pc:sldMk cId="973178890" sldId="263"/>
            <ac:picMk id="8" creationId="{8454BD67-3F77-469F-899E-AD6DA3690311}"/>
          </ac:picMkLst>
        </pc:picChg>
        <pc:picChg chg="del">
          <ac:chgData name="Björn Bältsjö" userId="3547c980087a6339" providerId="LiveId" clId="{7E11E72B-9947-4A5A-8F09-367C163E0E1B}" dt="2021-10-13T15:09:35.866" v="3" actId="478"/>
          <ac:picMkLst>
            <pc:docMk/>
            <pc:sldMk cId="973178890" sldId="263"/>
            <ac:picMk id="23" creationId="{FC7ED42B-9C3F-4822-A9F9-A891FE331D7C}"/>
          </ac:picMkLst>
        </pc:picChg>
        <pc:cxnChg chg="del">
          <ac:chgData name="Björn Bältsjö" userId="3547c980087a6339" providerId="LiveId" clId="{7E11E72B-9947-4A5A-8F09-367C163E0E1B}" dt="2021-10-13T16:38:53.357" v="853" actId="478"/>
          <ac:cxnSpMkLst>
            <pc:docMk/>
            <pc:sldMk cId="973178890" sldId="263"/>
            <ac:cxnSpMk id="24" creationId="{BAADE455-B585-49CB-82FE-C7092C6469D7}"/>
          </ac:cxnSpMkLst>
        </pc:cxnChg>
        <pc:cxnChg chg="del">
          <ac:chgData name="Björn Bältsjö" userId="3547c980087a6339" providerId="LiveId" clId="{7E11E72B-9947-4A5A-8F09-367C163E0E1B}" dt="2021-10-13T16:38:58.375" v="854" actId="478"/>
          <ac:cxnSpMkLst>
            <pc:docMk/>
            <pc:sldMk cId="973178890" sldId="263"/>
            <ac:cxnSpMk id="27" creationId="{137F216E-60BC-429B-AED8-D34DA2D3247A}"/>
          </ac:cxnSpMkLst>
        </pc:cxnChg>
      </pc:sldChg>
      <pc:sldChg chg="new del">
        <pc:chgData name="Björn Bältsjö" userId="3547c980087a6339" providerId="LiveId" clId="{7E11E72B-9947-4A5A-8F09-367C163E0E1B}" dt="2021-10-13T15:09:31.476" v="1" actId="680"/>
        <pc:sldMkLst>
          <pc:docMk/>
          <pc:sldMk cId="1095472368" sldId="263"/>
        </pc:sldMkLst>
      </pc:sldChg>
      <pc:sldChg chg="addSp delSp modSp add mod">
        <pc:chgData name="Björn Bältsjö" userId="3547c980087a6339" providerId="LiveId" clId="{7E11E72B-9947-4A5A-8F09-367C163E0E1B}" dt="2021-10-13T15:25:58.449" v="304" actId="20577"/>
        <pc:sldMkLst>
          <pc:docMk/>
          <pc:sldMk cId="2792717465" sldId="264"/>
        </pc:sldMkLst>
        <pc:spChg chg="mod">
          <ac:chgData name="Björn Bältsjö" userId="3547c980087a6339" providerId="LiveId" clId="{7E11E72B-9947-4A5A-8F09-367C163E0E1B}" dt="2021-10-13T15:25:58.449" v="304" actId="20577"/>
          <ac:spMkLst>
            <pc:docMk/>
            <pc:sldMk cId="2792717465" sldId="264"/>
            <ac:spMk id="14" creationId="{D24A197F-3E4D-4390-BBFD-3612311872CA}"/>
          </ac:spMkLst>
        </pc:spChg>
        <pc:spChg chg="mod">
          <ac:chgData name="Björn Bältsjö" userId="3547c980087a6339" providerId="LiveId" clId="{7E11E72B-9947-4A5A-8F09-367C163E0E1B}" dt="2021-10-13T15:14:15.630" v="277" actId="20577"/>
          <ac:spMkLst>
            <pc:docMk/>
            <pc:sldMk cId="2792717465" sldId="264"/>
            <ac:spMk id="20" creationId="{0F251B5E-E1A9-4163-ADFF-43C319DE5039}"/>
          </ac:spMkLst>
        </pc:spChg>
        <pc:picChg chg="del">
          <ac:chgData name="Björn Bältsjö" userId="3547c980087a6339" providerId="LiveId" clId="{7E11E72B-9947-4A5A-8F09-367C163E0E1B}" dt="2021-10-13T15:14:56.812" v="282" actId="478"/>
          <ac:picMkLst>
            <pc:docMk/>
            <pc:sldMk cId="2792717465" sldId="264"/>
            <ac:picMk id="2" creationId="{F84154D3-2CA7-4D58-89AA-538E7179609D}"/>
          </ac:picMkLst>
        </pc:picChg>
        <pc:picChg chg="add del mod">
          <ac:chgData name="Björn Bältsjö" userId="3547c980087a6339" providerId="LiveId" clId="{7E11E72B-9947-4A5A-8F09-367C163E0E1B}" dt="2021-10-13T15:25:52.154" v="300" actId="478"/>
          <ac:picMkLst>
            <pc:docMk/>
            <pc:sldMk cId="2792717465" sldId="264"/>
            <ac:picMk id="7" creationId="{8D8ADFD2-F0C3-4474-8C91-3CCD4756A3B8}"/>
          </ac:picMkLst>
        </pc:picChg>
        <pc:picChg chg="add mod ord">
          <ac:chgData name="Björn Bältsjö" userId="3547c980087a6339" providerId="LiveId" clId="{7E11E72B-9947-4A5A-8F09-367C163E0E1B}" dt="2021-10-13T15:25:49.611" v="299" actId="167"/>
          <ac:picMkLst>
            <pc:docMk/>
            <pc:sldMk cId="2792717465" sldId="264"/>
            <ac:picMk id="8" creationId="{D4D82487-9606-4CEB-8C3A-4EDE3A506BDB}"/>
          </ac:picMkLst>
        </pc:picChg>
        <pc:cxnChg chg="del mod">
          <ac:chgData name="Björn Bältsjö" userId="3547c980087a6339" providerId="LiveId" clId="{7E11E72B-9947-4A5A-8F09-367C163E0E1B}" dt="2021-10-13T15:15:14.483" v="286" actId="478"/>
          <ac:cxnSpMkLst>
            <pc:docMk/>
            <pc:sldMk cId="2792717465" sldId="264"/>
            <ac:cxnSpMk id="24" creationId="{BAADE455-B585-49CB-82FE-C7092C6469D7}"/>
          </ac:cxnSpMkLst>
        </pc:cxnChg>
        <pc:cxnChg chg="del mod">
          <ac:chgData name="Björn Bältsjö" userId="3547c980087a6339" providerId="LiveId" clId="{7E11E72B-9947-4A5A-8F09-367C163E0E1B}" dt="2021-10-13T15:15:14.483" v="286" actId="478"/>
          <ac:cxnSpMkLst>
            <pc:docMk/>
            <pc:sldMk cId="2792717465" sldId="264"/>
            <ac:cxnSpMk id="27" creationId="{137F216E-60BC-429B-AED8-D34DA2D3247A}"/>
          </ac:cxnSpMkLst>
        </pc:cxnChg>
      </pc:sldChg>
      <pc:sldChg chg="addSp delSp modSp add mod ord">
        <pc:chgData name="Björn Bältsjö" userId="3547c980087a6339" providerId="LiveId" clId="{7E11E72B-9947-4A5A-8F09-367C163E0E1B}" dt="2021-10-13T17:05:42.962" v="863" actId="6549"/>
        <pc:sldMkLst>
          <pc:docMk/>
          <pc:sldMk cId="246231703" sldId="265"/>
        </pc:sldMkLst>
        <pc:spChg chg="del">
          <ac:chgData name="Björn Bältsjö" userId="3547c980087a6339" providerId="LiveId" clId="{7E11E72B-9947-4A5A-8F09-367C163E0E1B}" dt="2021-10-13T15:31:31.228" v="318" actId="478"/>
          <ac:spMkLst>
            <pc:docMk/>
            <pc:sldMk cId="246231703" sldId="265"/>
            <ac:spMk id="3" creationId="{71B1CD6E-5284-49B4-8659-97210A1F2B11}"/>
          </ac:spMkLst>
        </pc:spChg>
        <pc:spChg chg="del">
          <ac:chgData name="Björn Bältsjö" userId="3547c980087a6339" providerId="LiveId" clId="{7E11E72B-9947-4A5A-8F09-367C163E0E1B}" dt="2021-10-13T15:31:31.228" v="318" actId="478"/>
          <ac:spMkLst>
            <pc:docMk/>
            <pc:sldMk cId="246231703" sldId="265"/>
            <ac:spMk id="4" creationId="{083A5753-5441-412D-9C4C-A8D4485F0820}"/>
          </ac:spMkLst>
        </pc:spChg>
        <pc:spChg chg="del">
          <ac:chgData name="Björn Bältsjö" userId="3547c980087a6339" providerId="LiveId" clId="{7E11E72B-9947-4A5A-8F09-367C163E0E1B}" dt="2021-10-13T15:31:31.228" v="318" actId="478"/>
          <ac:spMkLst>
            <pc:docMk/>
            <pc:sldMk cId="246231703" sldId="265"/>
            <ac:spMk id="13" creationId="{CFCD7509-ACF8-4923-827B-878483EB19D4}"/>
          </ac:spMkLst>
        </pc:spChg>
        <pc:spChg chg="del">
          <ac:chgData name="Björn Bältsjö" userId="3547c980087a6339" providerId="LiveId" clId="{7E11E72B-9947-4A5A-8F09-367C163E0E1B}" dt="2021-10-13T15:31:31.228" v="318" actId="478"/>
          <ac:spMkLst>
            <pc:docMk/>
            <pc:sldMk cId="246231703" sldId="265"/>
            <ac:spMk id="14" creationId="{D24A197F-3E4D-4390-BBFD-3612311872CA}"/>
          </ac:spMkLst>
        </pc:spChg>
        <pc:spChg chg="add mod">
          <ac:chgData name="Björn Bältsjö" userId="3547c980087a6339" providerId="LiveId" clId="{7E11E72B-9947-4A5A-8F09-367C163E0E1B}" dt="2021-10-13T15:42:29.767" v="712" actId="1076"/>
          <ac:spMkLst>
            <pc:docMk/>
            <pc:sldMk cId="246231703" sldId="265"/>
            <ac:spMk id="16" creationId="{AB1DB67A-6AA8-423C-89B5-E853B33EF20B}"/>
          </ac:spMkLst>
        </pc:spChg>
        <pc:spChg chg="add mod">
          <ac:chgData name="Björn Bältsjö" userId="3547c980087a6339" providerId="LiveId" clId="{7E11E72B-9947-4A5A-8F09-367C163E0E1B}" dt="2021-10-13T15:43:17.897" v="727" actId="20577"/>
          <ac:spMkLst>
            <pc:docMk/>
            <pc:sldMk cId="246231703" sldId="265"/>
            <ac:spMk id="17" creationId="{85E43BBF-93F2-4767-95A8-4599E748B608}"/>
          </ac:spMkLst>
        </pc:spChg>
        <pc:spChg chg="add mod">
          <ac:chgData name="Björn Bältsjö" userId="3547c980087a6339" providerId="LiveId" clId="{7E11E72B-9947-4A5A-8F09-367C163E0E1B}" dt="2021-10-13T15:42:34.491" v="713" actId="571"/>
          <ac:spMkLst>
            <pc:docMk/>
            <pc:sldMk cId="246231703" sldId="265"/>
            <ac:spMk id="19" creationId="{E2224E06-80B7-4A0C-8050-8F2DC4DA428F}"/>
          </ac:spMkLst>
        </pc:spChg>
        <pc:spChg chg="mod">
          <ac:chgData name="Björn Bältsjö" userId="3547c980087a6339" providerId="LiveId" clId="{7E11E72B-9947-4A5A-8F09-367C163E0E1B}" dt="2021-10-13T17:05:42.962" v="863" actId="6549"/>
          <ac:spMkLst>
            <pc:docMk/>
            <pc:sldMk cId="246231703" sldId="265"/>
            <ac:spMk id="20" creationId="{0F251B5E-E1A9-4163-ADFF-43C319DE5039}"/>
          </ac:spMkLst>
        </pc:spChg>
        <pc:spChg chg="add mod">
          <ac:chgData name="Björn Bältsjö" userId="3547c980087a6339" providerId="LiveId" clId="{7E11E72B-9947-4A5A-8F09-367C163E0E1B}" dt="2021-10-13T15:43:37.895" v="750" actId="20577"/>
          <ac:spMkLst>
            <pc:docMk/>
            <pc:sldMk cId="246231703" sldId="265"/>
            <ac:spMk id="22" creationId="{ACB4D294-3442-478F-BD46-15CD88A35CDF}"/>
          </ac:spMkLst>
        </pc:spChg>
        <pc:spChg chg="add mod">
          <ac:chgData name="Björn Bältsjö" userId="3547c980087a6339" providerId="LiveId" clId="{7E11E72B-9947-4A5A-8F09-367C163E0E1B}" dt="2021-10-13T15:44:24.405" v="852" actId="20577"/>
          <ac:spMkLst>
            <pc:docMk/>
            <pc:sldMk cId="246231703" sldId="265"/>
            <ac:spMk id="23" creationId="{C1BCF05E-9472-44BB-B62D-9A2B3AB2014B}"/>
          </ac:spMkLst>
        </pc:spChg>
        <pc:graphicFrameChg chg="add del mod">
          <ac:chgData name="Björn Bältsjö" userId="3547c980087a6339" providerId="LiveId" clId="{7E11E72B-9947-4A5A-8F09-367C163E0E1B}" dt="2021-10-13T15:32:06.369" v="320"/>
          <ac:graphicFrameMkLst>
            <pc:docMk/>
            <pc:sldMk cId="246231703" sldId="265"/>
            <ac:graphicFrameMk id="10" creationId="{45E982C5-26F0-47D2-AB53-745EB664D16C}"/>
          </ac:graphicFrameMkLst>
        </pc:graphicFrameChg>
        <pc:picChg chg="add del">
          <ac:chgData name="Björn Bältsjö" userId="3547c980087a6339" providerId="LiveId" clId="{7E11E72B-9947-4A5A-8F09-367C163E0E1B}" dt="2021-10-13T15:29:53.993" v="310" actId="478"/>
          <ac:picMkLst>
            <pc:docMk/>
            <pc:sldMk cId="246231703" sldId="265"/>
            <ac:picMk id="2" creationId="{D30E3F55-145C-4C91-9E69-17CBA8528AAF}"/>
          </ac:picMkLst>
        </pc:picChg>
        <pc:picChg chg="add mod">
          <ac:chgData name="Björn Bältsjö" userId="3547c980087a6339" providerId="LiveId" clId="{7E11E72B-9947-4A5A-8F09-367C163E0E1B}" dt="2021-10-13T15:30:19.992" v="313" actId="14100"/>
          <ac:picMkLst>
            <pc:docMk/>
            <pc:sldMk cId="246231703" sldId="265"/>
            <ac:picMk id="7" creationId="{C9F1108F-C1C8-495B-A0C3-18E72D28D95C}"/>
          </ac:picMkLst>
        </pc:picChg>
        <pc:picChg chg="del">
          <ac:chgData name="Björn Bältsjö" userId="3547c980087a6339" providerId="LiveId" clId="{7E11E72B-9947-4A5A-8F09-367C163E0E1B}" dt="2021-10-13T15:29:47.823" v="308" actId="478"/>
          <ac:picMkLst>
            <pc:docMk/>
            <pc:sldMk cId="246231703" sldId="265"/>
            <ac:picMk id="8" creationId="{D4D82487-9606-4CEB-8C3A-4EDE3A506BDB}"/>
          </ac:picMkLst>
        </pc:picChg>
        <pc:picChg chg="add mod">
          <ac:chgData name="Björn Bältsjö" userId="3547c980087a6339" providerId="LiveId" clId="{7E11E72B-9947-4A5A-8F09-367C163E0E1B}" dt="2021-10-13T15:42:00.533" v="705" actId="1076"/>
          <ac:picMkLst>
            <pc:docMk/>
            <pc:sldMk cId="246231703" sldId="265"/>
            <ac:picMk id="9" creationId="{27E12BE0-3217-4075-B06F-7B9B3AE7D2EF}"/>
          </ac:picMkLst>
        </pc:picChg>
        <pc:picChg chg="add mod">
          <ac:chgData name="Björn Bältsjö" userId="3547c980087a6339" providerId="LiveId" clId="{7E11E72B-9947-4A5A-8F09-367C163E0E1B}" dt="2021-10-13T15:42:00.533" v="705" actId="1076"/>
          <ac:picMkLst>
            <pc:docMk/>
            <pc:sldMk cId="246231703" sldId="265"/>
            <ac:picMk id="11" creationId="{2B6319C1-1412-40BD-AF1F-4DA57DD9679A}"/>
          </ac:picMkLst>
        </pc:picChg>
        <pc:picChg chg="add mod">
          <ac:chgData name="Björn Bältsjö" userId="3547c980087a6339" providerId="LiveId" clId="{7E11E72B-9947-4A5A-8F09-367C163E0E1B}" dt="2021-10-13T15:41:28.503" v="703" actId="1076"/>
          <ac:picMkLst>
            <pc:docMk/>
            <pc:sldMk cId="246231703" sldId="265"/>
            <ac:picMk id="12" creationId="{366FB9B8-92C8-46A2-BE06-0CB4F21CDA90}"/>
          </ac:picMkLst>
        </pc:picChg>
        <pc:picChg chg="add mod">
          <ac:chgData name="Björn Bältsjö" userId="3547c980087a6339" providerId="LiveId" clId="{7E11E72B-9947-4A5A-8F09-367C163E0E1B}" dt="2021-10-13T15:42:10.721" v="709" actId="1076"/>
          <ac:picMkLst>
            <pc:docMk/>
            <pc:sldMk cId="246231703" sldId="265"/>
            <ac:picMk id="15" creationId="{7E8D75D9-8D9E-4E59-B608-F955D42D184A}"/>
          </ac:picMkLst>
        </pc:picChg>
      </pc:sldChg>
      <pc:sldChg chg="new del">
        <pc:chgData name="Björn Bältsjö" userId="3547c980087a6339" providerId="LiveId" clId="{7E11E72B-9947-4A5A-8F09-367C163E0E1B}" dt="2021-10-13T15:29:43.519" v="306" actId="680"/>
        <pc:sldMkLst>
          <pc:docMk/>
          <pc:sldMk cId="2548675553" sldId="265"/>
        </pc:sldMkLst>
      </pc:sldChg>
      <pc:sldChg chg="addSp delSp modSp add mod">
        <pc:chgData name="Björn Bältsjö" userId="3547c980087a6339" providerId="LiveId" clId="{7E11E72B-9947-4A5A-8F09-367C163E0E1B}" dt="2021-10-13T15:39:43.344" v="695" actId="20577"/>
        <pc:sldMkLst>
          <pc:docMk/>
          <pc:sldMk cId="3469760648" sldId="266"/>
        </pc:sldMkLst>
        <pc:spChg chg="del">
          <ac:chgData name="Björn Bältsjö" userId="3547c980087a6339" providerId="LiveId" clId="{7E11E72B-9947-4A5A-8F09-367C163E0E1B}" dt="2021-10-13T15:32:25.775" v="331" actId="478"/>
          <ac:spMkLst>
            <pc:docMk/>
            <pc:sldMk cId="3469760648" sldId="266"/>
            <ac:spMk id="3" creationId="{71B1CD6E-5284-49B4-8659-97210A1F2B11}"/>
          </ac:spMkLst>
        </pc:spChg>
        <pc:spChg chg="del">
          <ac:chgData name="Björn Bältsjö" userId="3547c980087a6339" providerId="LiveId" clId="{7E11E72B-9947-4A5A-8F09-367C163E0E1B}" dt="2021-10-13T15:32:25.775" v="331" actId="478"/>
          <ac:spMkLst>
            <pc:docMk/>
            <pc:sldMk cId="3469760648" sldId="266"/>
            <ac:spMk id="4" creationId="{083A5753-5441-412D-9C4C-A8D4485F0820}"/>
          </ac:spMkLst>
        </pc:spChg>
        <pc:spChg chg="add mod">
          <ac:chgData name="Björn Bältsjö" userId="3547c980087a6339" providerId="LiveId" clId="{7E11E72B-9947-4A5A-8F09-367C163E0E1B}" dt="2021-10-13T15:39:43.344" v="695" actId="20577"/>
          <ac:spMkLst>
            <pc:docMk/>
            <pc:sldMk cId="3469760648" sldId="266"/>
            <ac:spMk id="7" creationId="{84C18A67-219B-41BF-A393-A5010836E4C8}"/>
          </ac:spMkLst>
        </pc:spChg>
        <pc:spChg chg="del">
          <ac:chgData name="Björn Bältsjö" userId="3547c980087a6339" providerId="LiveId" clId="{7E11E72B-9947-4A5A-8F09-367C163E0E1B}" dt="2021-10-13T15:32:25.775" v="331" actId="478"/>
          <ac:spMkLst>
            <pc:docMk/>
            <pc:sldMk cId="3469760648" sldId="266"/>
            <ac:spMk id="13" creationId="{CFCD7509-ACF8-4923-827B-878483EB19D4}"/>
          </ac:spMkLst>
        </pc:spChg>
        <pc:spChg chg="del">
          <ac:chgData name="Björn Bältsjö" userId="3547c980087a6339" providerId="LiveId" clId="{7E11E72B-9947-4A5A-8F09-367C163E0E1B}" dt="2021-10-13T15:32:25.775" v="331" actId="478"/>
          <ac:spMkLst>
            <pc:docMk/>
            <pc:sldMk cId="3469760648" sldId="266"/>
            <ac:spMk id="14" creationId="{D24A197F-3E4D-4390-BBFD-3612311872CA}"/>
          </ac:spMkLst>
        </pc:spChg>
        <pc:spChg chg="mod">
          <ac:chgData name="Björn Bältsjö" userId="3547c980087a6339" providerId="LiveId" clId="{7E11E72B-9947-4A5A-8F09-367C163E0E1B}" dt="2021-10-13T15:32:32.877" v="340" actId="20577"/>
          <ac:spMkLst>
            <pc:docMk/>
            <pc:sldMk cId="3469760648" sldId="266"/>
            <ac:spMk id="20" creationId="{0F251B5E-E1A9-4163-ADFF-43C319DE5039}"/>
          </ac:spMkLst>
        </pc:spChg>
        <pc:picChg chg="add mod">
          <ac:chgData name="Björn Bältsjö" userId="3547c980087a6339" providerId="LiveId" clId="{7E11E72B-9947-4A5A-8F09-367C163E0E1B}" dt="2021-10-13T15:32:45.338" v="344" actId="1076"/>
          <ac:picMkLst>
            <pc:docMk/>
            <pc:sldMk cId="3469760648" sldId="266"/>
            <ac:picMk id="2" creationId="{25C145EF-5AA6-4AB4-B36F-B3B08E6D9CF0}"/>
          </ac:picMkLst>
        </pc:picChg>
        <pc:picChg chg="del">
          <ac:chgData name="Björn Bältsjö" userId="3547c980087a6339" providerId="LiveId" clId="{7E11E72B-9947-4A5A-8F09-367C163E0E1B}" dt="2021-10-13T15:32:17.778" v="324" actId="478"/>
          <ac:picMkLst>
            <pc:docMk/>
            <pc:sldMk cId="3469760648" sldId="266"/>
            <ac:picMk id="8" creationId="{D4D82487-9606-4CEB-8C3A-4EDE3A506BDB}"/>
          </ac:picMkLst>
        </pc:picChg>
      </pc:sldChg>
      <pc:sldChg chg="addSp delSp modSp new mod">
        <pc:chgData name="Björn Bältsjö" userId="3547c980087a6339" providerId="LiveId" clId="{7E11E72B-9947-4A5A-8F09-367C163E0E1B}" dt="2021-10-13T18:21:50.979" v="906" actId="1035"/>
        <pc:sldMkLst>
          <pc:docMk/>
          <pc:sldMk cId="259669521" sldId="267"/>
        </pc:sldMkLst>
        <pc:spChg chg="del">
          <ac:chgData name="Björn Bältsjö" userId="3547c980087a6339" providerId="LiveId" clId="{7E11E72B-9947-4A5A-8F09-367C163E0E1B}" dt="2021-10-13T17:10:29.495" v="865" actId="22"/>
          <ac:spMkLst>
            <pc:docMk/>
            <pc:sldMk cId="259669521" sldId="267"/>
            <ac:spMk id="3" creationId="{DD9974BA-8F29-4ABE-83CB-FACB043B9286}"/>
          </ac:spMkLst>
        </pc:spChg>
        <pc:spChg chg="add mod">
          <ac:chgData name="Björn Bältsjö" userId="3547c980087a6339" providerId="LiveId" clId="{7E11E72B-9947-4A5A-8F09-367C163E0E1B}" dt="2021-10-13T17:11:13.112" v="869" actId="478"/>
          <ac:spMkLst>
            <pc:docMk/>
            <pc:sldMk cId="259669521" sldId="267"/>
            <ac:spMk id="9" creationId="{90885C22-CCB5-460C-A7B3-0977EF2D5368}"/>
          </ac:spMkLst>
        </pc:spChg>
        <pc:picChg chg="add del mod ord">
          <ac:chgData name="Björn Bältsjö" userId="3547c980087a6339" providerId="LiveId" clId="{7E11E72B-9947-4A5A-8F09-367C163E0E1B}" dt="2021-10-13T17:11:13.112" v="869" actId="478"/>
          <ac:picMkLst>
            <pc:docMk/>
            <pc:sldMk cId="259669521" sldId="267"/>
            <ac:picMk id="7" creationId="{CBA2D74E-E75B-43FB-89BA-8DA44382F561}"/>
          </ac:picMkLst>
        </pc:picChg>
        <pc:picChg chg="add mod">
          <ac:chgData name="Björn Bältsjö" userId="3547c980087a6339" providerId="LiveId" clId="{7E11E72B-9947-4A5A-8F09-367C163E0E1B}" dt="2021-10-13T17:11:23.928" v="873" actId="1076"/>
          <ac:picMkLst>
            <pc:docMk/>
            <pc:sldMk cId="259669521" sldId="267"/>
            <ac:picMk id="11" creationId="{02848F3D-DA25-48EC-99EE-171DCB094E98}"/>
          </ac:picMkLst>
        </pc:picChg>
        <pc:cxnChg chg="add mod">
          <ac:chgData name="Björn Bältsjö" userId="3547c980087a6339" providerId="LiveId" clId="{7E11E72B-9947-4A5A-8F09-367C163E0E1B}" dt="2021-10-13T18:21:50.979" v="906" actId="1035"/>
          <ac:cxnSpMkLst>
            <pc:docMk/>
            <pc:sldMk cId="259669521" sldId="267"/>
            <ac:cxnSpMk id="13" creationId="{2FD8F10F-DA81-48CE-A348-3CF366E09116}"/>
          </ac:cxnSpMkLst>
        </pc:cxnChg>
        <pc:cxnChg chg="add mod">
          <ac:chgData name="Björn Bältsjö" userId="3547c980087a6339" providerId="LiveId" clId="{7E11E72B-9947-4A5A-8F09-367C163E0E1B}" dt="2021-10-13T18:21:50.979" v="906" actId="1035"/>
          <ac:cxnSpMkLst>
            <pc:docMk/>
            <pc:sldMk cId="259669521" sldId="267"/>
            <ac:cxnSpMk id="14" creationId="{5C9F4621-786E-467F-A21E-787C35F41C32}"/>
          </ac:cxnSpMkLst>
        </pc:cxnChg>
        <pc:cxnChg chg="add mod">
          <ac:chgData name="Björn Bältsjö" userId="3547c980087a6339" providerId="LiveId" clId="{7E11E72B-9947-4A5A-8F09-367C163E0E1B}" dt="2021-10-13T18:21:50.979" v="906" actId="1035"/>
          <ac:cxnSpMkLst>
            <pc:docMk/>
            <pc:sldMk cId="259669521" sldId="267"/>
            <ac:cxnSpMk id="15" creationId="{5676699F-F1C8-4F35-8543-2B2AE6B913AF}"/>
          </ac:cxnSpMkLst>
        </pc:cxnChg>
        <pc:cxnChg chg="add mod">
          <ac:chgData name="Björn Bältsjö" userId="3547c980087a6339" providerId="LiveId" clId="{7E11E72B-9947-4A5A-8F09-367C163E0E1B}" dt="2021-10-13T18:21:50.979" v="906" actId="1035"/>
          <ac:cxnSpMkLst>
            <pc:docMk/>
            <pc:sldMk cId="259669521" sldId="267"/>
            <ac:cxnSpMk id="16" creationId="{F6EB59A2-FD83-4D0F-AA5C-6964E708B2CE}"/>
          </ac:cxnSpMkLst>
        </pc:cxnChg>
        <pc:cxnChg chg="add mod">
          <ac:chgData name="Björn Bältsjö" userId="3547c980087a6339" providerId="LiveId" clId="{7E11E72B-9947-4A5A-8F09-367C163E0E1B}" dt="2021-10-13T18:21:50.979" v="906" actId="1035"/>
          <ac:cxnSpMkLst>
            <pc:docMk/>
            <pc:sldMk cId="259669521" sldId="267"/>
            <ac:cxnSpMk id="17" creationId="{E1A0FE45-E37F-4496-A7BD-56833FEAEC66}"/>
          </ac:cxnSpMkLst>
        </pc:cxnChg>
        <pc:cxnChg chg="add mod">
          <ac:chgData name="Björn Bältsjö" userId="3547c980087a6339" providerId="LiveId" clId="{7E11E72B-9947-4A5A-8F09-367C163E0E1B}" dt="2021-10-13T18:21:50.979" v="906" actId="1035"/>
          <ac:cxnSpMkLst>
            <pc:docMk/>
            <pc:sldMk cId="259669521" sldId="267"/>
            <ac:cxnSpMk id="18" creationId="{EB351D0E-F29B-4D1D-91CE-09EC5EE8357A}"/>
          </ac:cxnSpMkLst>
        </pc:cxnChg>
        <pc:cxnChg chg="add mod">
          <ac:chgData name="Björn Bältsjö" userId="3547c980087a6339" providerId="LiveId" clId="{7E11E72B-9947-4A5A-8F09-367C163E0E1B}" dt="2021-10-13T18:19:02.568" v="885" actId="208"/>
          <ac:cxnSpMkLst>
            <pc:docMk/>
            <pc:sldMk cId="259669521" sldId="267"/>
            <ac:cxnSpMk id="19" creationId="{18FE7F27-26EF-4B9E-AAC0-3A05AB0A6179}"/>
          </ac:cxnSpMkLst>
        </pc:cxnChg>
        <pc:cxnChg chg="add del mod">
          <ac:chgData name="Björn Bältsjö" userId="3547c980087a6339" providerId="LiveId" clId="{7E11E72B-9947-4A5A-8F09-367C163E0E1B}" dt="2021-10-13T18:18:30.455" v="883" actId="478"/>
          <ac:cxnSpMkLst>
            <pc:docMk/>
            <pc:sldMk cId="259669521" sldId="267"/>
            <ac:cxnSpMk id="20" creationId="{2480C2CB-8496-439A-AAD8-8E769C7AD9A8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5T09:20:12.40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5T16:09:00.847"/>
    </inkml:context>
    <inkml:brush xml:id="br0">
      <inkml:brushProperty name="width" value="0.2" units="cm"/>
      <inkml:brushProperty name="height" value="0.2" units="cm"/>
      <inkml:brushProperty name="color" value="#66CC00"/>
    </inkml:brush>
  </inkml:definitions>
  <inkml:trace contextRef="#ctx0" brushRef="#br0">1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5T16:09:04.451"/>
    </inkml:context>
    <inkml:brush xml:id="br0">
      <inkml:brushProperty name="width" value="0.2" units="cm"/>
      <inkml:brushProperty name="height" value="0.2" units="cm"/>
      <inkml:brushProperty name="color" value="#66CC00"/>
    </inkml:brush>
  </inkml:definitions>
  <inkml:trace contextRef="#ctx0" brushRef="#br0">1 1 24575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5T16:09:09.498"/>
    </inkml:context>
    <inkml:brush xml:id="br0">
      <inkml:brushProperty name="width" value="0.2" units="cm"/>
      <inkml:brushProperty name="height" value="0.2" units="cm"/>
      <inkml:brushProperty name="color" value="#66CC00"/>
    </inkml:brush>
  </inkml:definitions>
  <inkml:trace contextRef="#ctx0" brushRef="#br0">1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653" cy="502006"/>
          </a:xfrm>
          <a:prstGeom prst="rect">
            <a:avLst/>
          </a:prstGeom>
        </p:spPr>
        <p:txBody>
          <a:bodyPr vert="horz" lIns="63176" tIns="31588" rIns="63176" bIns="31588" rtlCol="0"/>
          <a:lstStyle>
            <a:lvl1pPr algn="l">
              <a:defRPr sz="8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328" y="0"/>
            <a:ext cx="2985744" cy="502006"/>
          </a:xfrm>
          <a:prstGeom prst="rect">
            <a:avLst/>
          </a:prstGeom>
        </p:spPr>
        <p:txBody>
          <a:bodyPr vert="horz" lIns="63176" tIns="31588" rIns="63176" bIns="31588" rtlCol="0"/>
          <a:lstStyle>
            <a:lvl1pPr algn="r">
              <a:defRPr sz="800"/>
            </a:lvl1pPr>
          </a:lstStyle>
          <a:p>
            <a:fld id="{263D2671-3FDF-40E3-BBAA-2A7F15166716}" type="datetimeFigureOut">
              <a:rPr lang="sv-SE" smtClean="0"/>
              <a:t>2022-03-15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1252538"/>
            <a:ext cx="4884737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176" tIns="31588" rIns="63176" bIns="31588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599" y="4821898"/>
            <a:ext cx="5510967" cy="3945589"/>
          </a:xfrm>
          <a:prstGeom prst="rect">
            <a:avLst/>
          </a:prstGeom>
        </p:spPr>
        <p:txBody>
          <a:bodyPr vert="horz" lIns="63176" tIns="31588" rIns="63176" bIns="3158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8294"/>
            <a:ext cx="2984653" cy="502006"/>
          </a:xfrm>
          <a:prstGeom prst="rect">
            <a:avLst/>
          </a:prstGeom>
        </p:spPr>
        <p:txBody>
          <a:bodyPr vert="horz" lIns="63176" tIns="31588" rIns="63176" bIns="31588" rtlCol="0" anchor="b"/>
          <a:lstStyle>
            <a:lvl1pPr algn="l">
              <a:defRPr sz="8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328" y="9518294"/>
            <a:ext cx="2985744" cy="502006"/>
          </a:xfrm>
          <a:prstGeom prst="rect">
            <a:avLst/>
          </a:prstGeom>
        </p:spPr>
        <p:txBody>
          <a:bodyPr vert="horz" lIns="63176" tIns="31588" rIns="63176" bIns="31588" rtlCol="0" anchor="b"/>
          <a:lstStyle>
            <a:lvl1pPr algn="r">
              <a:defRPr sz="800"/>
            </a:lvl1pPr>
          </a:lstStyle>
          <a:p>
            <a:fld id="{865800D3-59C3-475B-80A6-3C88886570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5232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EE66E9E8-3077-41BE-AE31-6925686ED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E36EDC3-4583-4E77-8B91-8F3C354FC0A2}"/>
              </a:ext>
            </a:extLst>
          </p:cNvPr>
          <p:cNvGrpSpPr/>
          <p:nvPr userDrawn="1"/>
        </p:nvGrpSpPr>
        <p:grpSpPr>
          <a:xfrm>
            <a:off x="0" y="6281816"/>
            <a:ext cx="9906000" cy="249936"/>
            <a:chOff x="146582" y="3714101"/>
            <a:chExt cx="12198096" cy="249936"/>
          </a:xfrm>
        </p:grpSpPr>
        <p:sp>
          <p:nvSpPr>
            <p:cNvPr id="12" name="Rektangel 7">
              <a:extLst>
                <a:ext uri="{FF2B5EF4-FFF2-40B4-BE49-F238E27FC236}">
                  <a16:creationId xmlns:a16="http://schemas.microsoft.com/office/drawing/2014/main" id="{9AE32E2B-A836-4AA6-946F-8C95C618597F}"/>
                </a:ext>
              </a:extLst>
            </p:cNvPr>
            <p:cNvSpPr/>
            <p:nvPr/>
          </p:nvSpPr>
          <p:spPr>
            <a:xfrm>
              <a:off x="152678" y="3866501"/>
              <a:ext cx="12192000" cy="97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1"/>
            </a:p>
          </p:txBody>
        </p:sp>
        <p:sp>
          <p:nvSpPr>
            <p:cNvPr id="13" name="Rektangel 8">
              <a:extLst>
                <a:ext uri="{FF2B5EF4-FFF2-40B4-BE49-F238E27FC236}">
                  <a16:creationId xmlns:a16="http://schemas.microsoft.com/office/drawing/2014/main" id="{44108121-53A7-4422-9998-370533EAB6A3}"/>
                </a:ext>
              </a:extLst>
            </p:cNvPr>
            <p:cNvSpPr/>
            <p:nvPr/>
          </p:nvSpPr>
          <p:spPr>
            <a:xfrm>
              <a:off x="146582" y="3714101"/>
              <a:ext cx="12192000" cy="9753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1"/>
            </a:p>
          </p:txBody>
        </p:sp>
      </p:grpSp>
      <p:pic>
        <p:nvPicPr>
          <p:cNvPr id="14" name="Bildobjekt 9">
            <a:extLst>
              <a:ext uri="{FF2B5EF4-FFF2-40B4-BE49-F238E27FC236}">
                <a16:creationId xmlns:a16="http://schemas.microsoft.com/office/drawing/2014/main" id="{DFA8621C-FB00-4EDE-B574-8A5D58024F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31" y="6109129"/>
            <a:ext cx="891835" cy="595311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115DB2FE-AF84-4C31-9939-F52611CCF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51F283D-7BCD-4402-BFE2-BEDDAA86A1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523" y="6499831"/>
            <a:ext cx="2228850" cy="365125"/>
          </a:xfrm>
        </p:spPr>
        <p:txBody>
          <a:bodyPr/>
          <a:lstStyle/>
          <a:p>
            <a:fld id="{C2206C65-FCA8-4C7A-BE80-6EC84A932445}" type="datetime1">
              <a:rPr lang="sv-SE" smtClean="0"/>
              <a:t>2022-03-15</a:t>
            </a:fld>
            <a:endParaRPr lang="sv-SE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AF5386E-66BC-403F-B674-6E0F507A6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57774" y="6552039"/>
            <a:ext cx="3207011" cy="305961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41F1537-4312-423B-998E-3AA4DA18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23204" y="6521877"/>
            <a:ext cx="2228850" cy="365125"/>
          </a:xfrm>
        </p:spPr>
        <p:txBody>
          <a:bodyPr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fld id="{38D28599-6DFC-40F2-A649-918C654DB26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55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57DC4A-D0B9-41B3-AEAE-AF85B3020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46DBF58-01EE-4A11-B60A-7E1EC006F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80A991F-FAA9-424E-B273-960DD43A4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E4047-CDA2-4A3D-8B5C-5B97A1AC78DE}" type="datetime1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B21058B-F86E-4865-ABED-E8622EC6D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7D367A-E6A2-4CB3-9FF0-3A95403B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258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8F57D8D-D517-46FA-93A2-6B97366687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ADC6CC6-A4B7-4E48-A5F6-B84D13F95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7E5AB9A-437C-4A95-84D7-530913F2A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16A2-3472-4DEF-88E2-8372D84FA000}" type="datetime1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E1FC98-56DD-480C-8B93-90DBF7B3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F547BE9-B1D6-4811-B7A4-ADF9A4460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5576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D8D3AB-40F1-4C41-BDF1-14F0C8AC5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2E7830C-F575-496A-910E-3A0EFC800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738A210-3790-4DC9-ADFD-63C91E7FD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D151-159E-4CF6-9CD3-455312F8BAEF}" type="datetime1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7D7FCCA-CE31-462C-B715-8423989D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CE48D9D-6946-4063-9852-7D6C8B938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0023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7790A6-E907-417E-8F4E-3614B9E6C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B8DC49-BD43-45B5-8CCB-B60DE8F98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666558-93BB-47EE-BB0E-71F5CB808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21C7-625D-4E2C-9D71-591B0D6A71EA}" type="datetime1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376202C-FD50-41D7-9488-CEC965C2A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7AE8D9-8CF7-490B-8B2E-D48CD1937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4832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04C6FE-5449-4293-89E5-FE3BCBC35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45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0040F84-5A88-4EAD-8217-4E17C71B3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70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C592C6-10CE-4DFE-B3A0-2F9176D61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D65F9-46EA-4BB4-8E67-A33F64B2CF1F}" type="datetime1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95742F-924A-47C8-BEBD-F4E32A63A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ADDA403-0E4D-4A1E-8DDB-245683681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7360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630551-1D07-4C6A-A941-74C96DA29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A2F462-3265-4934-8945-1B5F7BBD9A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211B1F-4A80-48F1-AAAB-5A95A1671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638B42F-47F1-4277-AEF9-9F1364936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7B4B3-A3A1-43E8-8FB2-570A3D786F5D}" type="datetime1">
              <a:rPr lang="sv-SE" smtClean="0"/>
              <a:t>2022-03-15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812A4DF-1849-40DD-A524-7E4E1571F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9E0319A-EDDE-471B-8FD5-3E79D2FA1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004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9DDDFF-2B35-443B-9CDB-90D6669C4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365129"/>
            <a:ext cx="8543925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5DD850B-254D-4113-987E-12E578314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DBC452D-0A08-47C8-9896-962244773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3FFA9C3-4D19-41CE-AEB0-BE76171AE4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0A5F40-56E2-42C3-B216-53F0B1656A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BEEF099-A91E-4B5F-B1A0-593CEACAA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6A65-04CD-40E3-A6AF-1E439B9FE608}" type="datetime1">
              <a:rPr lang="sv-SE" smtClean="0"/>
              <a:t>2022-03-15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A66E6E1-AFBC-48E2-93AB-CA8C535DD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4EA9BBE-A274-4DC0-BED3-7C138536C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6650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CC9739-C485-412C-83FB-F4A1BCE90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ED8766B-6AB3-423A-A333-1E8A7BA5B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810D-D8C9-4C5A-B936-69DB20361E29}" type="datetime1">
              <a:rPr lang="sv-SE" smtClean="0"/>
              <a:t>2022-03-15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2C5164B-3E15-496C-953D-F6C34EDA4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F20D3AF-8B51-431F-85EF-DCA04A72E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0036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16E8F59-8342-44EE-B32D-1FED872BB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3561-110C-46E9-9DFB-9500F49D13E0}" type="datetime1">
              <a:rPr lang="sv-SE" smtClean="0"/>
              <a:t>2022-03-15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2EA9E7E-97E5-4D16-B315-EEAEAD776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A7EA036-500B-47EA-82FE-DFA26E19B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6470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45DF5B-39CD-4B32-81F0-312468CFF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F299456-65A1-4AA1-AA27-975318DA7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3" y="987432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3111B01-5C1A-409B-BD64-9414F1A4B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F6A59D2-257E-414D-8626-1787E8169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9000-96BC-4D4C-856D-C0C7BCCE2CCA}" type="datetime1">
              <a:rPr lang="sv-SE" smtClean="0"/>
              <a:t>2022-03-15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9014030-7352-4596-9EB0-3FBE5BFD5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9DDFB82-752F-4CC1-A941-01F07A6FB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741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C7C424-FF92-4DF6-8963-3B2FC2072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82D2D7-2907-4304-B995-D477B7897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530434-D43F-4AB7-981F-D12662849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D50B-A7B3-4654-BF86-66FB70D9C2CB}" type="datetime1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231C952-530E-47D6-BB80-3EFA459ED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493BC9-C20F-4D1D-B30E-246787C77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1793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C7E5A1-84C3-4FA9-AC5D-415C99DCF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DF1142A-1B18-4E67-BBC7-C5E1ACAEF8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3" y="987432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EB2393-C5F2-4727-B4FB-A4EBE47C1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A17C2B8-881A-4AFA-A5BE-20C089566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24DA-60AB-43A8-BDCA-5AFDB9E505B1}" type="datetime1">
              <a:rPr lang="sv-SE" smtClean="0"/>
              <a:t>2022-03-15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0B3E144-6672-4EE8-9FA1-F8E93E0E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7CAB613-4DEC-4542-969B-3234C539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006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F83085-8E75-4E1B-B9EE-EF191B90D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95BD89A-1D55-4ADB-A41F-131707022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98A354-843C-41C8-9C8B-FAD5B1B8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A256-8B75-4F3B-A891-4A72109F221E}" type="datetime1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4CD2533-44CC-470B-96D2-748F159B4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F7529-9B3F-4385-A32E-C48B58CB1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00537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D243E8C-A17F-418B-831E-9D586949E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7A58A54-704F-4A36-9D9E-47C9D34A5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5453F6E-2B15-4090-A371-2CCC51116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A9CF-F292-4664-975C-640BE1123BF4}" type="datetime1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EA3AC6-DC3D-467C-9B4A-05B308304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7BE876-8597-4CB8-B9BF-87394CA0A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40598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A6FFFE-D6E0-408F-ADD2-E198ADD2C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C572C1E-CEBD-4A7D-87B0-0AE51BACB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9555-4142-4509-8468-608D193CC93D}" type="datetime1">
              <a:rPr lang="sv-SE" smtClean="0"/>
              <a:t>2022-03-15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783745D-9A4C-41AD-94FA-4FBF888E7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19B1B44-05E2-4237-B455-F82606CD1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07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7727DD-CC19-4BF6-ADB2-F3E35895F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45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861C598-82A5-400C-9119-E5FF83A02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70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FC57226-7B27-4C49-BC99-474CF6E2E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9D51-033C-42B6-9F21-39446E547F63}" type="datetime1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67CADA4-2551-4156-A8A4-1D46E5EAF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5AA8CDD-8252-4D00-BFFA-0D0D004E4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7611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9DE443-2B24-482D-8A55-8EF3CE234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9715975-BFD6-402C-8CD9-619E0FFDC0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F522CB5-CCFB-4280-83FD-BF2A58464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E4F0E05-8029-4EF0-8D2F-CB3AE4C0B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53DE-BEBE-4479-8A0C-B8699265D221}" type="datetime1">
              <a:rPr lang="sv-SE" smtClean="0"/>
              <a:t>2022-03-15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C55C404-9FA0-4906-97A9-2F39DD86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AE30C02-731C-4385-ACF6-CE6043D19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735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4DD27E-9DB6-4ADC-8CF5-92CFBF37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365129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DFA4A6E-2856-46C6-91D0-F2A2449F8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4405334-C847-48D3-A4D6-467CB3EFB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DDDB1C1-667F-4DE9-BF93-23009B34B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9116342-1AC3-4729-8262-51B51EDAFE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16B0313-B421-4AB6-B4E4-720E2096F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4303-1BB3-4CAC-B0BE-51AC97ED15DD}" type="datetime1">
              <a:rPr lang="sv-SE" smtClean="0"/>
              <a:t>2022-03-15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6799E64-BAEC-4B95-9B63-257EFA97F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848976D-6078-4FAF-8F17-352933476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2421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47A84B-BCF7-41BF-91A1-222C52EE2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1861FD5-EB10-41C8-B03D-B95431AC7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19C8-2C23-4E60-9236-5D95F84CF200}" type="datetime1">
              <a:rPr lang="sv-SE" smtClean="0"/>
              <a:t>2022-03-15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5EA2E6F-22F1-4DF6-88BC-FD2070BD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EC1F4B9-5351-4385-9E6A-9F6F327BA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0451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855FE66-4C95-410B-8735-B12B92107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5684-6300-4932-A5E0-8C58CA650D83}" type="datetime1">
              <a:rPr lang="sv-SE" smtClean="0"/>
              <a:t>2022-03-15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717B5F1-3F13-4C93-86EA-C4F1868FB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87532FB-6164-4040-A70B-F57E2FFCE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3414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7933AF-8481-4E66-A72B-A9088B7C4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A9BAF8-AB58-450F-9BDD-CDFB69454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3" y="987432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49411EC-624D-484C-9133-109E01A9F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B5EEA30-2BD1-43E6-A811-60D94DBF1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409F-ED9B-40BE-8824-FB489B65C2F6}" type="datetime1">
              <a:rPr lang="sv-SE" smtClean="0"/>
              <a:t>2022-03-15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3944C2B-324D-4CA8-A3CD-A753974FF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6F1C7ED-AFE1-4B2D-80D6-F7F1C89F8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718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71AD6C-DC89-4550-9FE2-1C58979BC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D8C8B7B-9383-4C8C-9D53-52B5209ECB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3" y="987432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0E7F3AB-0FAD-45C6-A9FB-C986A5D5E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4CE66B7-6830-4E59-A5C1-49386F841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E2C8-E930-4099-82E2-9BAB9A7115D8}" type="datetime1">
              <a:rPr lang="sv-SE" smtClean="0"/>
              <a:t>2022-03-15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93E04F5-07F6-46AE-9CDD-0D40DB3F6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B383FE-09E0-4658-8DA3-1B5399F25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358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17F1228-6EBC-489F-98F0-6EAACAD26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DD97ECD-20E8-44D5-9A69-D7D0EBF45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B482AF4-1F05-40E1-9E5A-7D837D17EE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7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0A8FA-7814-40E3-BB3E-0DFF63A9A7A2}" type="datetime1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54F191F-E5AA-4DD0-A472-FFC51A18B3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7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D9BDDC-D641-47F7-812F-DA53E4FE9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7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976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936547A-16E6-46FA-B975-640E89937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9A669E7-B912-4FD5-9819-CD20C4F3F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2F8B7BE-7010-4439-B8C5-CEEA3E1FF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7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B0E9B-6089-4963-BE9C-8EFEBD00565D}" type="datetime1">
              <a:rPr lang="sv-SE" smtClean="0"/>
              <a:t>2022-03-15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000E9E0-DD07-40BE-805E-FA282FF12A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7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3C984C-2BF5-4E6F-92FA-49FB91C01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7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56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8.emf"/><Relationship Id="rId7" Type="http://schemas.openxmlformats.org/officeDocument/2006/relationships/customXml" Target="../ink/ink3.xml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customXml" Target="../ink/ink2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FDD41-8011-4717-B215-5B2BD46E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F98-3C11-40CB-923C-AD9D8155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1</a:t>
            </a:fld>
            <a:endParaRPr lang="sv-S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1EC746-242E-4D4D-90AF-8F41E4398A6E}"/>
              </a:ext>
            </a:extLst>
          </p:cNvPr>
          <p:cNvSpPr txBox="1"/>
          <p:nvPr/>
        </p:nvSpPr>
        <p:spPr>
          <a:xfrm>
            <a:off x="784775" y="1213338"/>
            <a:ext cx="83364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/>
              <a:t>Ändrade medlemsgrupper och avgifter </a:t>
            </a:r>
          </a:p>
          <a:p>
            <a:r>
              <a:rPr lang="en-GB" sz="4000"/>
              <a:t>inom orienteringssektionen 2022</a:t>
            </a:r>
            <a:endParaRPr lang="sv-SE" sz="4000"/>
          </a:p>
        </p:txBody>
      </p:sp>
    </p:spTree>
    <p:extLst>
      <p:ext uri="{BB962C8B-B14F-4D97-AF65-F5344CB8AC3E}">
        <p14:creationId xmlns:p14="http://schemas.microsoft.com/office/powerpoint/2010/main" val="1696234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E83648D0-0661-4D1F-922B-7BBB1549A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018" y="1041852"/>
            <a:ext cx="6468736" cy="424425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F251B5E-E1A9-4163-ADFF-43C319DE5039}"/>
              </a:ext>
            </a:extLst>
          </p:cNvPr>
          <p:cNvSpPr txBox="1"/>
          <p:nvPr/>
        </p:nvSpPr>
        <p:spPr>
          <a:xfrm>
            <a:off x="498764" y="131576"/>
            <a:ext cx="2301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/>
              <a:t>SAIK OL Hemsida</a:t>
            </a:r>
            <a:endParaRPr lang="sv-SE" sz="24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E27F1E-2193-4957-A3FE-3D7F77427CB2}"/>
              </a:ext>
            </a:extLst>
          </p:cNvPr>
          <p:cNvCxnSpPr>
            <a:cxnSpLocks/>
          </p:cNvCxnSpPr>
          <p:nvPr/>
        </p:nvCxnSpPr>
        <p:spPr>
          <a:xfrm>
            <a:off x="464730" y="580187"/>
            <a:ext cx="5006549" cy="0"/>
          </a:xfrm>
          <a:prstGeom prst="line">
            <a:avLst/>
          </a:prstGeom>
          <a:ln w="571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FDD41-8011-4717-B215-5B2BD46E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F98-3C11-40CB-923C-AD9D8155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10</a:t>
            </a:fld>
            <a:endParaRPr lang="sv-S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B1056D-B646-4D4F-A731-5F87F79F71F6}"/>
              </a:ext>
            </a:extLst>
          </p:cNvPr>
          <p:cNvSpPr txBox="1"/>
          <p:nvPr/>
        </p:nvSpPr>
        <p:spPr>
          <a:xfrm>
            <a:off x="442283" y="5578692"/>
            <a:ext cx="4954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/>
              <a:t>https://www.savedalensaik.se/sida/?ID=185550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7ADDD9-F687-4DB8-B31A-E4A9F3BFA0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460" y="2116745"/>
            <a:ext cx="9378325" cy="2868575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34B7C1BF-C7D0-43EA-9FAA-D5AB48AC0FBC}"/>
              </a:ext>
            </a:extLst>
          </p:cNvPr>
          <p:cNvSpPr/>
          <p:nvPr/>
        </p:nvSpPr>
        <p:spPr>
          <a:xfrm>
            <a:off x="223802" y="2026658"/>
            <a:ext cx="325315" cy="3472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tx1"/>
                </a:solidFill>
              </a:rPr>
              <a:t>1</a:t>
            </a:r>
            <a:endParaRPr lang="sv-SE" b="1">
              <a:solidFill>
                <a:schemeClr val="tx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7508D9A-7E8D-4E03-A236-AC30A410817F}"/>
              </a:ext>
            </a:extLst>
          </p:cNvPr>
          <p:cNvSpPr/>
          <p:nvPr/>
        </p:nvSpPr>
        <p:spPr>
          <a:xfrm>
            <a:off x="5626739" y="4031304"/>
            <a:ext cx="325315" cy="3472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tx1"/>
                </a:solidFill>
              </a:rPr>
              <a:t>2</a:t>
            </a:r>
            <a:endParaRPr lang="sv-SE" b="1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7AD8CCD-CDEA-4D79-ACF0-AFDC90DCB61C}"/>
              </a:ext>
            </a:extLst>
          </p:cNvPr>
          <p:cNvSpPr/>
          <p:nvPr/>
        </p:nvSpPr>
        <p:spPr>
          <a:xfrm>
            <a:off x="218548" y="4567718"/>
            <a:ext cx="325315" cy="3472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tx1"/>
                </a:solidFill>
              </a:rPr>
              <a:t>3</a:t>
            </a:r>
            <a:endParaRPr lang="sv-SE" b="1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A649F2C-E49F-423D-860D-4112AFD7697D}"/>
              </a:ext>
            </a:extLst>
          </p:cNvPr>
          <p:cNvCxnSpPr>
            <a:cxnSpLocks/>
          </p:cNvCxnSpPr>
          <p:nvPr/>
        </p:nvCxnSpPr>
        <p:spPr>
          <a:xfrm>
            <a:off x="635000" y="2373924"/>
            <a:ext cx="4761747" cy="1831013"/>
          </a:xfrm>
          <a:prstGeom prst="straightConnector1">
            <a:avLst/>
          </a:prstGeom>
          <a:ln w="444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5D1044B-A0DD-4CC8-9692-AE9B82FE3FA6}"/>
              </a:ext>
            </a:extLst>
          </p:cNvPr>
          <p:cNvCxnSpPr>
            <a:cxnSpLocks/>
          </p:cNvCxnSpPr>
          <p:nvPr/>
        </p:nvCxnSpPr>
        <p:spPr>
          <a:xfrm flipH="1">
            <a:off x="787400" y="4288483"/>
            <a:ext cx="4559184" cy="426169"/>
          </a:xfrm>
          <a:prstGeom prst="straightConnector1">
            <a:avLst/>
          </a:prstGeom>
          <a:ln w="444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44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0F251B5E-E1A9-4163-ADFF-43C319DE5039}"/>
              </a:ext>
            </a:extLst>
          </p:cNvPr>
          <p:cNvSpPr txBox="1"/>
          <p:nvPr/>
        </p:nvSpPr>
        <p:spPr>
          <a:xfrm>
            <a:off x="498764" y="131576"/>
            <a:ext cx="2301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/>
              <a:t>SAIK OL Hemsida</a:t>
            </a:r>
            <a:endParaRPr lang="sv-SE" sz="24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E27F1E-2193-4957-A3FE-3D7F77427CB2}"/>
              </a:ext>
            </a:extLst>
          </p:cNvPr>
          <p:cNvCxnSpPr>
            <a:cxnSpLocks/>
          </p:cNvCxnSpPr>
          <p:nvPr/>
        </p:nvCxnSpPr>
        <p:spPr>
          <a:xfrm>
            <a:off x="464730" y="580187"/>
            <a:ext cx="5006549" cy="0"/>
          </a:xfrm>
          <a:prstGeom prst="line">
            <a:avLst/>
          </a:prstGeom>
          <a:ln w="571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FDD41-8011-4717-B215-5B2BD46E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F98-3C11-40CB-923C-AD9D8155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B1056D-B646-4D4F-A731-5F87F79F71F6}"/>
              </a:ext>
            </a:extLst>
          </p:cNvPr>
          <p:cNvSpPr txBox="1"/>
          <p:nvPr/>
        </p:nvSpPr>
        <p:spPr>
          <a:xfrm>
            <a:off x="442283" y="5578692"/>
            <a:ext cx="4954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/>
              <a:t>https://www.savedalensaik.se/sida/?ID=185550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7508D9A-7E8D-4E03-A236-AC30A410817F}"/>
              </a:ext>
            </a:extLst>
          </p:cNvPr>
          <p:cNvSpPr/>
          <p:nvPr/>
        </p:nvSpPr>
        <p:spPr>
          <a:xfrm>
            <a:off x="5626739" y="4031304"/>
            <a:ext cx="325315" cy="3472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tx1"/>
                </a:solidFill>
              </a:rPr>
              <a:t>2</a:t>
            </a:r>
            <a:endParaRPr lang="sv-SE" b="1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DED706-1B02-4EBC-9B55-FD2334E04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018" y="1041852"/>
            <a:ext cx="6468736" cy="424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095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0F251B5E-E1A9-4163-ADFF-43C319DE5039}"/>
              </a:ext>
            </a:extLst>
          </p:cNvPr>
          <p:cNvSpPr txBox="1"/>
          <p:nvPr/>
        </p:nvSpPr>
        <p:spPr>
          <a:xfrm>
            <a:off x="498764" y="131576"/>
            <a:ext cx="2301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/>
              <a:t>SAIK OL Hemsida</a:t>
            </a:r>
            <a:endParaRPr lang="sv-SE" sz="24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E27F1E-2193-4957-A3FE-3D7F77427CB2}"/>
              </a:ext>
            </a:extLst>
          </p:cNvPr>
          <p:cNvCxnSpPr>
            <a:cxnSpLocks/>
          </p:cNvCxnSpPr>
          <p:nvPr/>
        </p:nvCxnSpPr>
        <p:spPr>
          <a:xfrm>
            <a:off x="464730" y="580187"/>
            <a:ext cx="5006549" cy="0"/>
          </a:xfrm>
          <a:prstGeom prst="line">
            <a:avLst/>
          </a:prstGeom>
          <a:ln w="571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FDD41-8011-4717-B215-5B2BD46E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F98-3C11-40CB-923C-AD9D8155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12</a:t>
            </a:fld>
            <a:endParaRPr lang="sv-S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B1056D-B646-4D4F-A731-5F87F79F71F6}"/>
              </a:ext>
            </a:extLst>
          </p:cNvPr>
          <p:cNvSpPr txBox="1"/>
          <p:nvPr/>
        </p:nvSpPr>
        <p:spPr>
          <a:xfrm>
            <a:off x="442283" y="5578692"/>
            <a:ext cx="4954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/>
              <a:t>https://www.savedalensaik.se/sida/?ID=185550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76B035-6823-49A7-8A57-3147D3E6D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283" y="847804"/>
            <a:ext cx="4656525" cy="455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561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0F251B5E-E1A9-4163-ADFF-43C319DE5039}"/>
              </a:ext>
            </a:extLst>
          </p:cNvPr>
          <p:cNvSpPr txBox="1"/>
          <p:nvPr/>
        </p:nvSpPr>
        <p:spPr>
          <a:xfrm>
            <a:off x="498764" y="131576"/>
            <a:ext cx="2301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/>
              <a:t>SAIK OL Hemsida</a:t>
            </a:r>
            <a:endParaRPr lang="sv-SE" sz="24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E27F1E-2193-4957-A3FE-3D7F77427CB2}"/>
              </a:ext>
            </a:extLst>
          </p:cNvPr>
          <p:cNvCxnSpPr>
            <a:cxnSpLocks/>
          </p:cNvCxnSpPr>
          <p:nvPr/>
        </p:nvCxnSpPr>
        <p:spPr>
          <a:xfrm>
            <a:off x="464730" y="580187"/>
            <a:ext cx="5006549" cy="0"/>
          </a:xfrm>
          <a:prstGeom prst="line">
            <a:avLst/>
          </a:prstGeom>
          <a:ln w="571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FDD41-8011-4717-B215-5B2BD46E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F98-3C11-40CB-923C-AD9D8155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13</a:t>
            </a:fld>
            <a:endParaRPr lang="sv-S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9F697E-C727-40FC-AD72-63075837E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283" y="825439"/>
            <a:ext cx="9021434" cy="436305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BB1056D-B646-4D4F-A731-5F87F79F71F6}"/>
              </a:ext>
            </a:extLst>
          </p:cNvPr>
          <p:cNvSpPr txBox="1"/>
          <p:nvPr/>
        </p:nvSpPr>
        <p:spPr>
          <a:xfrm>
            <a:off x="442283" y="5578692"/>
            <a:ext cx="4954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/>
              <a:t>https://www.savedalensaik.se/sida/?ID=258695</a:t>
            </a:r>
          </a:p>
        </p:txBody>
      </p:sp>
    </p:spTree>
    <p:extLst>
      <p:ext uri="{BB962C8B-B14F-4D97-AF65-F5344CB8AC3E}">
        <p14:creationId xmlns:p14="http://schemas.microsoft.com/office/powerpoint/2010/main" val="2422718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0F251B5E-E1A9-4163-ADFF-43C319DE5039}"/>
              </a:ext>
            </a:extLst>
          </p:cNvPr>
          <p:cNvSpPr txBox="1"/>
          <p:nvPr/>
        </p:nvSpPr>
        <p:spPr>
          <a:xfrm>
            <a:off x="498764" y="131576"/>
            <a:ext cx="2301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/>
              <a:t>SAIK OL Hemsida</a:t>
            </a:r>
            <a:endParaRPr lang="sv-SE" sz="24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E27F1E-2193-4957-A3FE-3D7F77427CB2}"/>
              </a:ext>
            </a:extLst>
          </p:cNvPr>
          <p:cNvCxnSpPr>
            <a:cxnSpLocks/>
          </p:cNvCxnSpPr>
          <p:nvPr/>
        </p:nvCxnSpPr>
        <p:spPr>
          <a:xfrm>
            <a:off x="464730" y="580187"/>
            <a:ext cx="5006549" cy="0"/>
          </a:xfrm>
          <a:prstGeom prst="line">
            <a:avLst/>
          </a:prstGeom>
          <a:ln w="571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FDD41-8011-4717-B215-5B2BD46E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F98-3C11-40CB-923C-AD9D8155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14</a:t>
            </a:fld>
            <a:endParaRPr lang="sv-S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D60507-2FB7-4F26-B644-2622BF0CC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888" y="742982"/>
            <a:ext cx="9126224" cy="502037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2756273-EF4F-4847-BCA0-2051FD968207}"/>
              </a:ext>
            </a:extLst>
          </p:cNvPr>
          <p:cNvSpPr txBox="1"/>
          <p:nvPr/>
        </p:nvSpPr>
        <p:spPr>
          <a:xfrm>
            <a:off x="235195" y="5856782"/>
            <a:ext cx="4954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/>
              <a:t>https://www.savedalensaik.se/sida/?ID=218377</a:t>
            </a:r>
          </a:p>
        </p:txBody>
      </p:sp>
    </p:spTree>
    <p:extLst>
      <p:ext uri="{BB962C8B-B14F-4D97-AF65-F5344CB8AC3E}">
        <p14:creationId xmlns:p14="http://schemas.microsoft.com/office/powerpoint/2010/main" val="1554812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0F251B5E-E1A9-4163-ADFF-43C319DE5039}"/>
              </a:ext>
            </a:extLst>
          </p:cNvPr>
          <p:cNvSpPr txBox="1"/>
          <p:nvPr/>
        </p:nvSpPr>
        <p:spPr>
          <a:xfrm>
            <a:off x="498764" y="131576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…</a:t>
            </a:r>
            <a:endParaRPr lang="sv-SE" sz="24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E27F1E-2193-4957-A3FE-3D7F77427CB2}"/>
              </a:ext>
            </a:extLst>
          </p:cNvPr>
          <p:cNvCxnSpPr>
            <a:cxnSpLocks/>
          </p:cNvCxnSpPr>
          <p:nvPr/>
        </p:nvCxnSpPr>
        <p:spPr>
          <a:xfrm>
            <a:off x="464730" y="580187"/>
            <a:ext cx="5006549" cy="0"/>
          </a:xfrm>
          <a:prstGeom prst="line">
            <a:avLst/>
          </a:prstGeom>
          <a:ln w="571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FDD41-8011-4717-B215-5B2BD46E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F98-3C11-40CB-923C-AD9D8155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4353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450A8A-DABE-41C4-BD51-AE27CD269231}"/>
              </a:ext>
            </a:extLst>
          </p:cNvPr>
          <p:cNvSpPr txBox="1"/>
          <p:nvPr/>
        </p:nvSpPr>
        <p:spPr>
          <a:xfrm>
            <a:off x="617625" y="1185256"/>
            <a:ext cx="5597173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Motiv för inga fria tävlingar?</a:t>
            </a:r>
          </a:p>
          <a:p>
            <a:r>
              <a:rPr lang="sv-SE" sz="2400"/>
              <a:t>- Mer rättvist</a:t>
            </a:r>
          </a:p>
          <a:p>
            <a:r>
              <a:rPr lang="sv-SE" sz="2400"/>
              <a:t>- Enklare att budgetera eftersom vi inte vet </a:t>
            </a:r>
          </a:p>
          <a:p>
            <a:r>
              <a:rPr lang="sv-SE" sz="2400"/>
              <a:t>  hur många tävlingar medlemmar kommer </a:t>
            </a:r>
            <a:br>
              <a:rPr lang="sv-SE" sz="2400"/>
            </a:br>
            <a:r>
              <a:rPr lang="sv-SE" sz="2400"/>
              <a:t>  att springa</a:t>
            </a:r>
          </a:p>
          <a:p>
            <a:r>
              <a:rPr lang="sv-SE" sz="2400"/>
              <a:t>- Enklare fakturering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D1766C-D0FF-4A69-93F5-29E83A2A44A7}"/>
              </a:ext>
            </a:extLst>
          </p:cNvPr>
          <p:cNvSpPr txBox="1"/>
          <p:nvPr/>
        </p:nvSpPr>
        <p:spPr>
          <a:xfrm>
            <a:off x="490625" y="87679"/>
            <a:ext cx="4432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Antal grupper och avgiftsprinciper</a:t>
            </a:r>
            <a:endParaRPr lang="sv-SE" sz="240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13B9CB6-31FB-492C-A749-D5F513BFB7CB}"/>
              </a:ext>
            </a:extLst>
          </p:cNvPr>
          <p:cNvCxnSpPr/>
          <p:nvPr/>
        </p:nvCxnSpPr>
        <p:spPr>
          <a:xfrm>
            <a:off x="490625" y="549344"/>
            <a:ext cx="4156363" cy="0"/>
          </a:xfrm>
          <a:prstGeom prst="line">
            <a:avLst/>
          </a:prstGeom>
          <a:ln w="571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85B478E-1057-403B-B6BB-2285AA89A543}"/>
              </a:ext>
            </a:extLst>
          </p:cNvPr>
          <p:cNvCxnSpPr>
            <a:cxnSpLocks/>
          </p:cNvCxnSpPr>
          <p:nvPr/>
        </p:nvCxnSpPr>
        <p:spPr>
          <a:xfrm>
            <a:off x="770777" y="5999849"/>
            <a:ext cx="923876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789EB9E6-CCE9-4439-8F66-2E32BEB87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41A7FC8-F34F-447A-B892-0F4955121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8075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0F251B5E-E1A9-4163-ADFF-43C319DE5039}"/>
              </a:ext>
            </a:extLst>
          </p:cNvPr>
          <p:cNvSpPr txBox="1"/>
          <p:nvPr/>
        </p:nvSpPr>
        <p:spPr>
          <a:xfrm>
            <a:off x="498764" y="131576"/>
            <a:ext cx="326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Juniorer (2021 tom sept)</a:t>
            </a:r>
            <a:endParaRPr lang="sv-SE" sz="24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E27F1E-2193-4957-A3FE-3D7F77427CB2}"/>
              </a:ext>
            </a:extLst>
          </p:cNvPr>
          <p:cNvCxnSpPr/>
          <p:nvPr/>
        </p:nvCxnSpPr>
        <p:spPr>
          <a:xfrm>
            <a:off x="464730" y="580187"/>
            <a:ext cx="4156363" cy="0"/>
          </a:xfrm>
          <a:prstGeom prst="line">
            <a:avLst/>
          </a:prstGeom>
          <a:ln w="571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FDD41-8011-4717-B215-5B2BD46E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F98-3C11-40CB-923C-AD9D8155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17</a:t>
            </a:fld>
            <a:endParaRPr lang="sv-S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5C145EF-5AA6-4AB4-B36F-B3B08E6D9C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43" y="813165"/>
            <a:ext cx="9490313" cy="16955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C18A67-219B-41BF-A393-A5010836E4C8}"/>
              </a:ext>
            </a:extLst>
          </p:cNvPr>
          <p:cNvSpPr txBox="1"/>
          <p:nvPr/>
        </p:nvSpPr>
        <p:spPr>
          <a:xfrm>
            <a:off x="464730" y="3032369"/>
            <a:ext cx="412593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/>
              <a:t>Alla fria o 500 kr</a:t>
            </a:r>
          </a:p>
          <a:p>
            <a:r>
              <a:rPr lang="en-US"/>
              <a:t>Total kostnad -17 690 (exkl SM o stafetter)</a:t>
            </a:r>
          </a:p>
          <a:p>
            <a:r>
              <a:rPr lang="en-US"/>
              <a:t>Intäkt:             +10 000 (500 * 20 juniorer)</a:t>
            </a:r>
            <a:endParaRPr lang="sv-SE"/>
          </a:p>
          <a:p>
            <a:r>
              <a:rPr lang="en-US"/>
              <a:t>                           -7 690</a:t>
            </a:r>
          </a:p>
          <a:p>
            <a:endParaRPr lang="en-US"/>
          </a:p>
          <a:p>
            <a:r>
              <a:rPr lang="en-US" u="sng"/>
              <a:t>Idag 2 fria o 400 kr</a:t>
            </a:r>
          </a:p>
          <a:p>
            <a:r>
              <a:rPr lang="en-US"/>
              <a:t>Intäkt idag:      +3 200  (160*20 juniorer)</a:t>
            </a:r>
          </a:p>
          <a:p>
            <a:r>
              <a:rPr lang="en-US"/>
              <a:t>                          </a:t>
            </a:r>
          </a:p>
          <a:p>
            <a:r>
              <a:rPr lang="en-US"/>
              <a:t>Diuff ca          -10 000</a:t>
            </a:r>
          </a:p>
        </p:txBody>
      </p:sp>
    </p:spTree>
    <p:extLst>
      <p:ext uri="{BB962C8B-B14F-4D97-AF65-F5344CB8AC3E}">
        <p14:creationId xmlns:p14="http://schemas.microsoft.com/office/powerpoint/2010/main" val="3469760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0F251B5E-E1A9-4163-ADFF-43C319DE5039}"/>
              </a:ext>
            </a:extLst>
          </p:cNvPr>
          <p:cNvSpPr txBox="1"/>
          <p:nvPr/>
        </p:nvSpPr>
        <p:spPr>
          <a:xfrm>
            <a:off x="498764" y="131576"/>
            <a:ext cx="6555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Medlemsgrupper 2021 inom orienteringssektionen</a:t>
            </a:r>
            <a:endParaRPr lang="sv-SE" sz="24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E27F1E-2193-4957-A3FE-3D7F77427CB2}"/>
              </a:ext>
            </a:extLst>
          </p:cNvPr>
          <p:cNvCxnSpPr>
            <a:cxnSpLocks/>
          </p:cNvCxnSpPr>
          <p:nvPr/>
        </p:nvCxnSpPr>
        <p:spPr>
          <a:xfrm flipV="1">
            <a:off x="464730" y="509954"/>
            <a:ext cx="6657039" cy="70233"/>
          </a:xfrm>
          <a:prstGeom prst="line">
            <a:avLst/>
          </a:prstGeom>
          <a:ln w="571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FDD41-8011-4717-B215-5B2BD46E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F98-3C11-40CB-923C-AD9D8155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2</a:t>
            </a:fld>
            <a:endParaRPr lang="sv-S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2936BE-47D8-4AB5-9801-B23DCB822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884" y="696411"/>
            <a:ext cx="7609258" cy="4901748"/>
          </a:xfrm>
          <a:prstGeom prst="rect">
            <a:avLst/>
          </a:prstGeom>
        </p:spPr>
      </p:pic>
      <p:sp>
        <p:nvSpPr>
          <p:cNvPr id="33" name="Oval 32">
            <a:extLst>
              <a:ext uri="{FF2B5EF4-FFF2-40B4-BE49-F238E27FC236}">
                <a16:creationId xmlns:a16="http://schemas.microsoft.com/office/drawing/2014/main" id="{EFCA5A85-FBA6-468A-BF14-2DD701DB68E2}"/>
              </a:ext>
            </a:extLst>
          </p:cNvPr>
          <p:cNvSpPr/>
          <p:nvPr/>
        </p:nvSpPr>
        <p:spPr>
          <a:xfrm>
            <a:off x="967740" y="655320"/>
            <a:ext cx="2270220" cy="373479"/>
          </a:xfrm>
          <a:prstGeom prst="ellipse">
            <a:avLst/>
          </a:prstGeom>
          <a:noFill/>
          <a:ln w="57150">
            <a:solidFill>
              <a:srgbClr val="FF0000">
                <a:alpha val="4392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2C4FA1D-EB08-4F84-ADE6-B9D5E82A338C}"/>
              </a:ext>
            </a:extLst>
          </p:cNvPr>
          <p:cNvSpPr txBox="1"/>
          <p:nvPr/>
        </p:nvSpPr>
        <p:spPr>
          <a:xfrm>
            <a:off x="1245884" y="5700922"/>
            <a:ext cx="4419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Not: Alla betalar dessutom 200 kr i medlemsavgift till SAIK</a:t>
            </a:r>
            <a:endParaRPr lang="sv-SE" sz="140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5DFAD3E-50B5-4A10-BF58-913E7AA58956}"/>
              </a:ext>
            </a:extLst>
          </p:cNvPr>
          <p:cNvSpPr/>
          <p:nvPr/>
        </p:nvSpPr>
        <p:spPr>
          <a:xfrm>
            <a:off x="897402" y="4752535"/>
            <a:ext cx="2270220" cy="373479"/>
          </a:xfrm>
          <a:prstGeom prst="ellipse">
            <a:avLst/>
          </a:prstGeom>
          <a:noFill/>
          <a:ln w="57150">
            <a:solidFill>
              <a:srgbClr val="FF0000">
                <a:alpha val="4392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6008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8D1766C-D0FF-4A69-93F5-29E83A2A44A7}"/>
              </a:ext>
            </a:extLst>
          </p:cNvPr>
          <p:cNvSpPr txBox="1"/>
          <p:nvPr/>
        </p:nvSpPr>
        <p:spPr>
          <a:xfrm>
            <a:off x="490625" y="87679"/>
            <a:ext cx="4591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Vad får en medlem för pengarna…..</a:t>
            </a:r>
            <a:endParaRPr lang="sv-SE" sz="240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13B9CB6-31FB-492C-A749-D5F513BFB7CB}"/>
              </a:ext>
            </a:extLst>
          </p:cNvPr>
          <p:cNvCxnSpPr/>
          <p:nvPr/>
        </p:nvCxnSpPr>
        <p:spPr>
          <a:xfrm>
            <a:off x="490625" y="549344"/>
            <a:ext cx="4156363" cy="0"/>
          </a:xfrm>
          <a:prstGeom prst="line">
            <a:avLst/>
          </a:prstGeom>
          <a:ln w="571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D07A00E-E2D6-432B-BB6A-0083F56418BE}"/>
              </a:ext>
            </a:extLst>
          </p:cNvPr>
          <p:cNvSpPr txBox="1"/>
          <p:nvPr/>
        </p:nvSpPr>
        <p:spPr>
          <a:xfrm>
            <a:off x="490625" y="731805"/>
            <a:ext cx="886950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/>
              <a:t>En Medlem måste i längden känna att man får ut minst lika mycket av medlemsskapet som man puttar in.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/>
              <a:t>Sektionsavgiften går i huvudsak till </a:t>
            </a:r>
            <a:r>
              <a:rPr lang="en-US" b="1"/>
              <a:t>gemensamma utgifter </a:t>
            </a:r>
            <a:r>
              <a:rPr lang="en-US"/>
              <a:t>som träningar, läger, ungdom, elit, sociala aktiviteter, hemsida, klubbstuga, etc. men man betalar </a:t>
            </a:r>
            <a:r>
              <a:rPr lang="en-US" b="1"/>
              <a:t>individuella</a:t>
            </a:r>
            <a:r>
              <a:rPr lang="en-US"/>
              <a:t> utgifter själv.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/>
              <a:t>Minst lika viktigt som att betala sin avgift är att </a:t>
            </a:r>
            <a:r>
              <a:rPr lang="en-US" b="1"/>
              <a:t>aktivt delta i verksamheten </a:t>
            </a:r>
            <a:r>
              <a:rPr lang="en-US"/>
              <a:t>eftersom vår rörelse bygger på ideellt arbete.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Vad kan vi göra för att dessa insatser inte skall upplevas som ett nödvändigt ont (“Dagsverke”) utan som </a:t>
            </a:r>
            <a:r>
              <a:rPr lang="en-US" b="1"/>
              <a:t>något man gör för att man vill det </a:t>
            </a:r>
            <a:r>
              <a:rPr lang="en-US"/>
              <a:t>- Att man får tillbaka kamratskap, samvaro, glädje, nya vänner, lär sig nya saker o s v.</a:t>
            </a:r>
          </a:p>
          <a:p>
            <a:endParaRPr lang="en-US"/>
          </a:p>
          <a:p>
            <a:endParaRPr lang="en-US"/>
          </a:p>
          <a:p>
            <a:endParaRPr lang="sv-S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3276BE-727A-4E2A-B2D5-F9585C0935B6}"/>
              </a:ext>
            </a:extLst>
          </p:cNvPr>
          <p:cNvSpPr txBox="1"/>
          <p:nvPr/>
        </p:nvSpPr>
        <p:spPr>
          <a:xfrm rot="508104">
            <a:off x="4487325" y="4113848"/>
            <a:ext cx="16544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/>
              <a:t>Medlemens </a:t>
            </a:r>
          </a:p>
          <a:p>
            <a:r>
              <a:rPr lang="sv-SE" sz="1600"/>
              <a:t>upplevda ”</a:t>
            </a:r>
            <a:r>
              <a:rPr lang="sv-SE" sz="1600" b="1"/>
              <a:t>Insats</a:t>
            </a:r>
            <a:r>
              <a:rPr lang="sv-SE" sz="1600"/>
              <a:t>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9143894-5367-446E-BF00-DB986CA33744}"/>
              </a:ext>
            </a:extLst>
          </p:cNvPr>
          <p:cNvSpPr txBox="1"/>
          <p:nvPr/>
        </p:nvSpPr>
        <p:spPr>
          <a:xfrm rot="420075">
            <a:off x="6358975" y="4400914"/>
            <a:ext cx="16280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/>
              <a:t>Medlemens </a:t>
            </a:r>
          </a:p>
          <a:p>
            <a:r>
              <a:rPr lang="sv-SE" sz="1600"/>
              <a:t>upplevda ”</a:t>
            </a:r>
            <a:r>
              <a:rPr lang="sv-SE" sz="1600" b="1"/>
              <a:t>Nytta</a:t>
            </a:r>
            <a:r>
              <a:rPr lang="sv-SE" sz="1600"/>
              <a:t>”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6C5B60C-2AB6-4F94-A162-852A75727FA2}"/>
              </a:ext>
            </a:extLst>
          </p:cNvPr>
          <p:cNvCxnSpPr>
            <a:cxnSpLocks/>
          </p:cNvCxnSpPr>
          <p:nvPr/>
        </p:nvCxnSpPr>
        <p:spPr>
          <a:xfrm>
            <a:off x="4320748" y="4531421"/>
            <a:ext cx="3527464" cy="582877"/>
          </a:xfrm>
          <a:prstGeom prst="line">
            <a:avLst/>
          </a:prstGeom>
          <a:ln w="47625" cap="rnd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40AEF2D-0BF7-457B-9C1E-3CF94ACE8BBF}"/>
              </a:ext>
            </a:extLst>
          </p:cNvPr>
          <p:cNvSpPr/>
          <p:nvPr/>
        </p:nvSpPr>
        <p:spPr>
          <a:xfrm>
            <a:off x="5967719" y="4839978"/>
            <a:ext cx="361686" cy="3209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5459EA7-C88E-46E1-ABAE-7BC86B5D0061}"/>
              </a:ext>
            </a:extLst>
          </p:cNvPr>
          <p:cNvSpPr txBox="1"/>
          <p:nvPr/>
        </p:nvSpPr>
        <p:spPr>
          <a:xfrm>
            <a:off x="453722" y="4486111"/>
            <a:ext cx="3174459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”Stödjande” – vad är det?</a:t>
            </a:r>
          </a:p>
          <a:p>
            <a:pPr marL="285750" indent="-285750">
              <a:buFontTx/>
              <a:buChar char="-"/>
            </a:pPr>
            <a:r>
              <a:rPr lang="sv-SE" sz="1400"/>
              <a:t>Amnesty, Stadsmissionen, kollekt…</a:t>
            </a:r>
          </a:p>
          <a:p>
            <a:pPr marL="285750" indent="-285750">
              <a:buFontTx/>
              <a:buChar char="-"/>
            </a:pPr>
            <a:r>
              <a:rPr lang="sv-SE" sz="1400"/>
              <a:t>Medlemskort i GAIS</a:t>
            </a:r>
          </a:p>
          <a:p>
            <a:pPr marL="285750" indent="-285750">
              <a:buFontTx/>
              <a:buChar char="-"/>
            </a:pPr>
            <a:r>
              <a:rPr lang="sv-SE"/>
              <a:t>Vill man </a:t>
            </a:r>
            <a:r>
              <a:rPr lang="sv-SE" u="sng"/>
              <a:t>delta</a:t>
            </a:r>
            <a:r>
              <a:rPr lang="sv-SE"/>
              <a:t> på någon nivå </a:t>
            </a:r>
            <a:br>
              <a:rPr lang="sv-SE"/>
            </a:br>
            <a:r>
              <a:rPr lang="sv-SE"/>
              <a:t>eller bara skänka pengar?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2623EE85-8B8F-4045-9C4A-3A51C7FFF484}"/>
              </a:ext>
            </a:extLst>
          </p:cNvPr>
          <p:cNvSpPr/>
          <p:nvPr/>
        </p:nvSpPr>
        <p:spPr>
          <a:xfrm rot="548764" flipH="1">
            <a:off x="7821731" y="4869628"/>
            <a:ext cx="135939" cy="246221"/>
          </a:xfrm>
          <a:prstGeom prst="downArrow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01AC5-2A86-4FC9-A406-AC73116BB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8027B6-390B-4243-8540-220955FCE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FE4A51C8-A498-46A7-8387-73DA535418B1}"/>
              </a:ext>
            </a:extLst>
          </p:cNvPr>
          <p:cNvSpPr/>
          <p:nvPr/>
        </p:nvSpPr>
        <p:spPr>
          <a:xfrm>
            <a:off x="7513954" y="5166166"/>
            <a:ext cx="2154115" cy="936888"/>
          </a:xfrm>
          <a:prstGeom prst="wedgeEllipseCallout">
            <a:avLst>
              <a:gd name="adj1" fmla="val 43249"/>
              <a:gd name="adj2" fmla="val -85437"/>
            </a:avLst>
          </a:prstGeom>
          <a:noFill/>
          <a:ln w="41275">
            <a:solidFill>
              <a:srgbClr val="7030A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1516C9-8556-4B49-9E6E-B0C9ECE555BF}"/>
              </a:ext>
            </a:extLst>
          </p:cNvPr>
          <p:cNvSpPr txBox="1"/>
          <p:nvPr/>
        </p:nvSpPr>
        <p:spPr>
          <a:xfrm>
            <a:off x="7751496" y="5404465"/>
            <a:ext cx="1916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Vad kostar ett gymkort, en biobiljett etc. ?</a:t>
            </a:r>
            <a:endParaRPr lang="sv-SE" sz="1400"/>
          </a:p>
        </p:txBody>
      </p:sp>
    </p:spTree>
    <p:extLst>
      <p:ext uri="{BB962C8B-B14F-4D97-AF65-F5344CB8AC3E}">
        <p14:creationId xmlns:p14="http://schemas.microsoft.com/office/powerpoint/2010/main" val="3007166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0F251B5E-E1A9-4163-ADFF-43C319DE5039}"/>
              </a:ext>
            </a:extLst>
          </p:cNvPr>
          <p:cNvSpPr txBox="1"/>
          <p:nvPr/>
        </p:nvSpPr>
        <p:spPr>
          <a:xfrm>
            <a:off x="498764" y="131576"/>
            <a:ext cx="6555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Medlemsgrupper 2021 inom orienteringssektionen</a:t>
            </a:r>
            <a:endParaRPr lang="sv-SE" sz="24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E27F1E-2193-4957-A3FE-3D7F77427CB2}"/>
              </a:ext>
            </a:extLst>
          </p:cNvPr>
          <p:cNvCxnSpPr>
            <a:cxnSpLocks/>
          </p:cNvCxnSpPr>
          <p:nvPr/>
        </p:nvCxnSpPr>
        <p:spPr>
          <a:xfrm flipV="1">
            <a:off x="464730" y="509954"/>
            <a:ext cx="6657039" cy="70233"/>
          </a:xfrm>
          <a:prstGeom prst="line">
            <a:avLst/>
          </a:prstGeom>
          <a:ln w="571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FDD41-8011-4717-B215-5B2BD46E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F98-3C11-40CB-923C-AD9D8155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2936BE-47D8-4AB5-9801-B23DCB822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884" y="696411"/>
            <a:ext cx="7609258" cy="4901748"/>
          </a:xfrm>
          <a:prstGeom prst="rect">
            <a:avLst/>
          </a:prstGeom>
        </p:spPr>
      </p:pic>
      <p:sp>
        <p:nvSpPr>
          <p:cNvPr id="33" name="Oval 32">
            <a:extLst>
              <a:ext uri="{FF2B5EF4-FFF2-40B4-BE49-F238E27FC236}">
                <a16:creationId xmlns:a16="http://schemas.microsoft.com/office/drawing/2014/main" id="{EFCA5A85-FBA6-468A-BF14-2DD701DB68E2}"/>
              </a:ext>
            </a:extLst>
          </p:cNvPr>
          <p:cNvSpPr/>
          <p:nvPr/>
        </p:nvSpPr>
        <p:spPr>
          <a:xfrm>
            <a:off x="967740" y="655320"/>
            <a:ext cx="2270220" cy="373479"/>
          </a:xfrm>
          <a:prstGeom prst="ellipse">
            <a:avLst/>
          </a:prstGeom>
          <a:noFill/>
          <a:ln w="57150">
            <a:solidFill>
              <a:srgbClr val="FF0000">
                <a:alpha val="4392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CF28400C-B505-4BCE-9F6E-3504A25C0B58}"/>
              </a:ext>
            </a:extLst>
          </p:cNvPr>
          <p:cNvSpPr/>
          <p:nvPr/>
        </p:nvSpPr>
        <p:spPr>
          <a:xfrm>
            <a:off x="3335417" y="1858920"/>
            <a:ext cx="468706" cy="2057400"/>
          </a:xfrm>
          <a:custGeom>
            <a:avLst/>
            <a:gdLst>
              <a:gd name="connsiteX0" fmla="*/ 281945 w 298350"/>
              <a:gd name="connsiteY0" fmla="*/ 0 h 2253117"/>
              <a:gd name="connsiteX1" fmla="*/ 5 w 298350"/>
              <a:gd name="connsiteY1" fmla="*/ 396240 h 2253117"/>
              <a:gd name="connsiteX2" fmla="*/ 274325 w 298350"/>
              <a:gd name="connsiteY2" fmla="*/ 2103120 h 2253117"/>
              <a:gd name="connsiteX3" fmla="*/ 266705 w 298350"/>
              <a:gd name="connsiteY3" fmla="*/ 2057400 h 2253117"/>
              <a:gd name="connsiteX0" fmla="*/ 365763 w 382168"/>
              <a:gd name="connsiteY0" fmla="*/ 0 h 2253117"/>
              <a:gd name="connsiteX1" fmla="*/ 3 w 382168"/>
              <a:gd name="connsiteY1" fmla="*/ 967740 h 2253117"/>
              <a:gd name="connsiteX2" fmla="*/ 358143 w 382168"/>
              <a:gd name="connsiteY2" fmla="*/ 2103120 h 2253117"/>
              <a:gd name="connsiteX3" fmla="*/ 350523 w 382168"/>
              <a:gd name="connsiteY3" fmla="*/ 2057400 h 2253117"/>
              <a:gd name="connsiteX0" fmla="*/ 386934 w 403339"/>
              <a:gd name="connsiteY0" fmla="*/ 0 h 2253117"/>
              <a:gd name="connsiteX1" fmla="*/ 21174 w 403339"/>
              <a:gd name="connsiteY1" fmla="*/ 967740 h 2253117"/>
              <a:gd name="connsiteX2" fmla="*/ 379314 w 403339"/>
              <a:gd name="connsiteY2" fmla="*/ 2103120 h 2253117"/>
              <a:gd name="connsiteX3" fmla="*/ 371694 w 403339"/>
              <a:gd name="connsiteY3" fmla="*/ 2057400 h 2253117"/>
              <a:gd name="connsiteX0" fmla="*/ 386934 w 403339"/>
              <a:gd name="connsiteY0" fmla="*/ 0 h 2253117"/>
              <a:gd name="connsiteX1" fmla="*/ 21174 w 403339"/>
              <a:gd name="connsiteY1" fmla="*/ 967740 h 2253117"/>
              <a:gd name="connsiteX2" fmla="*/ 379314 w 403339"/>
              <a:gd name="connsiteY2" fmla="*/ 2103120 h 2253117"/>
              <a:gd name="connsiteX3" fmla="*/ 371694 w 403339"/>
              <a:gd name="connsiteY3" fmla="*/ 2057400 h 2253117"/>
              <a:gd name="connsiteX0" fmla="*/ 386377 w 386377"/>
              <a:gd name="connsiteY0" fmla="*/ 0 h 2057400"/>
              <a:gd name="connsiteX1" fmla="*/ 20617 w 386377"/>
              <a:gd name="connsiteY1" fmla="*/ 967740 h 2057400"/>
              <a:gd name="connsiteX2" fmla="*/ 371137 w 386377"/>
              <a:gd name="connsiteY2" fmla="*/ 2057400 h 2057400"/>
              <a:gd name="connsiteX0" fmla="*/ 386377 w 386377"/>
              <a:gd name="connsiteY0" fmla="*/ 0 h 2057400"/>
              <a:gd name="connsiteX1" fmla="*/ 20617 w 386377"/>
              <a:gd name="connsiteY1" fmla="*/ 967740 h 2057400"/>
              <a:gd name="connsiteX2" fmla="*/ 371137 w 386377"/>
              <a:gd name="connsiteY2" fmla="*/ 2057400 h 2057400"/>
              <a:gd name="connsiteX0" fmla="*/ 421017 w 421017"/>
              <a:gd name="connsiteY0" fmla="*/ 0 h 2057400"/>
              <a:gd name="connsiteX1" fmla="*/ 8275 w 421017"/>
              <a:gd name="connsiteY1" fmla="*/ 967740 h 2057400"/>
              <a:gd name="connsiteX2" fmla="*/ 405777 w 421017"/>
              <a:gd name="connsiteY2" fmla="*/ 2057400 h 2057400"/>
              <a:gd name="connsiteX0" fmla="*/ 412840 w 412840"/>
              <a:gd name="connsiteY0" fmla="*/ 0 h 2057400"/>
              <a:gd name="connsiteX1" fmla="*/ 98 w 412840"/>
              <a:gd name="connsiteY1" fmla="*/ 967740 h 2057400"/>
              <a:gd name="connsiteX2" fmla="*/ 397600 w 412840"/>
              <a:gd name="connsiteY2" fmla="*/ 2057400 h 20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2840" h="2057400">
                <a:moveTo>
                  <a:pt x="412840" y="0"/>
                </a:moveTo>
                <a:cubicBezTo>
                  <a:pt x="59299" y="15240"/>
                  <a:pt x="2638" y="624840"/>
                  <a:pt x="98" y="967740"/>
                </a:cubicBezTo>
                <a:cubicBezTo>
                  <a:pt x="-2442" y="1310640"/>
                  <a:pt x="42681" y="2051368"/>
                  <a:pt x="397600" y="2057400"/>
                </a:cubicBezTo>
              </a:path>
            </a:pathLst>
          </a:custGeom>
          <a:noFill/>
          <a:ln w="31750">
            <a:solidFill>
              <a:srgbClr val="FFC000"/>
            </a:solidFill>
            <a:headEnd type="arrow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CB921198-053E-432A-A2B7-467977FED243}"/>
              </a:ext>
            </a:extLst>
          </p:cNvPr>
          <p:cNvSpPr/>
          <p:nvPr/>
        </p:nvSpPr>
        <p:spPr>
          <a:xfrm>
            <a:off x="3573742" y="1126199"/>
            <a:ext cx="298923" cy="487005"/>
          </a:xfrm>
          <a:custGeom>
            <a:avLst/>
            <a:gdLst>
              <a:gd name="connsiteX0" fmla="*/ 281945 w 298350"/>
              <a:gd name="connsiteY0" fmla="*/ 0 h 2253117"/>
              <a:gd name="connsiteX1" fmla="*/ 5 w 298350"/>
              <a:gd name="connsiteY1" fmla="*/ 396240 h 2253117"/>
              <a:gd name="connsiteX2" fmla="*/ 274325 w 298350"/>
              <a:gd name="connsiteY2" fmla="*/ 2103120 h 2253117"/>
              <a:gd name="connsiteX3" fmla="*/ 266705 w 298350"/>
              <a:gd name="connsiteY3" fmla="*/ 2057400 h 2253117"/>
              <a:gd name="connsiteX0" fmla="*/ 365763 w 382168"/>
              <a:gd name="connsiteY0" fmla="*/ 0 h 2253117"/>
              <a:gd name="connsiteX1" fmla="*/ 3 w 382168"/>
              <a:gd name="connsiteY1" fmla="*/ 967740 h 2253117"/>
              <a:gd name="connsiteX2" fmla="*/ 358143 w 382168"/>
              <a:gd name="connsiteY2" fmla="*/ 2103120 h 2253117"/>
              <a:gd name="connsiteX3" fmla="*/ 350523 w 382168"/>
              <a:gd name="connsiteY3" fmla="*/ 2057400 h 2253117"/>
              <a:gd name="connsiteX0" fmla="*/ 386934 w 403339"/>
              <a:gd name="connsiteY0" fmla="*/ 0 h 2253117"/>
              <a:gd name="connsiteX1" fmla="*/ 21174 w 403339"/>
              <a:gd name="connsiteY1" fmla="*/ 967740 h 2253117"/>
              <a:gd name="connsiteX2" fmla="*/ 379314 w 403339"/>
              <a:gd name="connsiteY2" fmla="*/ 2103120 h 2253117"/>
              <a:gd name="connsiteX3" fmla="*/ 371694 w 403339"/>
              <a:gd name="connsiteY3" fmla="*/ 2057400 h 2253117"/>
              <a:gd name="connsiteX0" fmla="*/ 386934 w 403339"/>
              <a:gd name="connsiteY0" fmla="*/ 0 h 2253117"/>
              <a:gd name="connsiteX1" fmla="*/ 21174 w 403339"/>
              <a:gd name="connsiteY1" fmla="*/ 967740 h 2253117"/>
              <a:gd name="connsiteX2" fmla="*/ 379314 w 403339"/>
              <a:gd name="connsiteY2" fmla="*/ 2103120 h 2253117"/>
              <a:gd name="connsiteX3" fmla="*/ 371694 w 403339"/>
              <a:gd name="connsiteY3" fmla="*/ 2057400 h 2253117"/>
              <a:gd name="connsiteX0" fmla="*/ 386377 w 386377"/>
              <a:gd name="connsiteY0" fmla="*/ 0 h 2057400"/>
              <a:gd name="connsiteX1" fmla="*/ 20617 w 386377"/>
              <a:gd name="connsiteY1" fmla="*/ 967740 h 2057400"/>
              <a:gd name="connsiteX2" fmla="*/ 371137 w 386377"/>
              <a:gd name="connsiteY2" fmla="*/ 2057400 h 2057400"/>
              <a:gd name="connsiteX0" fmla="*/ 386377 w 386377"/>
              <a:gd name="connsiteY0" fmla="*/ 0 h 2057400"/>
              <a:gd name="connsiteX1" fmla="*/ 20617 w 386377"/>
              <a:gd name="connsiteY1" fmla="*/ 967740 h 2057400"/>
              <a:gd name="connsiteX2" fmla="*/ 371137 w 386377"/>
              <a:gd name="connsiteY2" fmla="*/ 2057400 h 2057400"/>
              <a:gd name="connsiteX0" fmla="*/ 421017 w 421017"/>
              <a:gd name="connsiteY0" fmla="*/ 0 h 2057400"/>
              <a:gd name="connsiteX1" fmla="*/ 8275 w 421017"/>
              <a:gd name="connsiteY1" fmla="*/ 967740 h 2057400"/>
              <a:gd name="connsiteX2" fmla="*/ 405777 w 421017"/>
              <a:gd name="connsiteY2" fmla="*/ 2057400 h 2057400"/>
              <a:gd name="connsiteX0" fmla="*/ 412840 w 412840"/>
              <a:gd name="connsiteY0" fmla="*/ 0 h 2057400"/>
              <a:gd name="connsiteX1" fmla="*/ 98 w 412840"/>
              <a:gd name="connsiteY1" fmla="*/ 967740 h 2057400"/>
              <a:gd name="connsiteX2" fmla="*/ 397600 w 412840"/>
              <a:gd name="connsiteY2" fmla="*/ 2057400 h 20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2840" h="2057400">
                <a:moveTo>
                  <a:pt x="412840" y="0"/>
                </a:moveTo>
                <a:cubicBezTo>
                  <a:pt x="59299" y="15240"/>
                  <a:pt x="2638" y="624840"/>
                  <a:pt x="98" y="967740"/>
                </a:cubicBezTo>
                <a:cubicBezTo>
                  <a:pt x="-2442" y="1310640"/>
                  <a:pt x="42681" y="2051368"/>
                  <a:pt x="397600" y="2057400"/>
                </a:cubicBezTo>
              </a:path>
            </a:pathLst>
          </a:custGeom>
          <a:noFill/>
          <a:ln w="31750">
            <a:solidFill>
              <a:srgbClr val="FFC000"/>
            </a:solidFill>
            <a:headEnd type="arrow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2C4FA1D-EB08-4F84-ADE6-B9D5E82A338C}"/>
              </a:ext>
            </a:extLst>
          </p:cNvPr>
          <p:cNvSpPr txBox="1"/>
          <p:nvPr/>
        </p:nvSpPr>
        <p:spPr>
          <a:xfrm>
            <a:off x="1245884" y="5700922"/>
            <a:ext cx="4419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Not: Alla betalar dessutom 200 kr i medlemsavgift till SAIK</a:t>
            </a:r>
            <a:endParaRPr lang="sv-SE" sz="140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5DFAD3E-50B5-4A10-BF58-913E7AA58956}"/>
              </a:ext>
            </a:extLst>
          </p:cNvPr>
          <p:cNvSpPr/>
          <p:nvPr/>
        </p:nvSpPr>
        <p:spPr>
          <a:xfrm>
            <a:off x="897402" y="4752535"/>
            <a:ext cx="2270220" cy="373479"/>
          </a:xfrm>
          <a:prstGeom prst="ellipse">
            <a:avLst/>
          </a:prstGeom>
          <a:noFill/>
          <a:ln w="57150">
            <a:solidFill>
              <a:srgbClr val="FF0000">
                <a:alpha val="4392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DD0798C-FE34-47A9-817B-B03B1F7988A1}"/>
              </a:ext>
            </a:extLst>
          </p:cNvPr>
          <p:cNvCxnSpPr>
            <a:cxnSpLocks/>
          </p:cNvCxnSpPr>
          <p:nvPr/>
        </p:nvCxnSpPr>
        <p:spPr>
          <a:xfrm>
            <a:off x="577970" y="1244296"/>
            <a:ext cx="638863" cy="125405"/>
          </a:xfrm>
          <a:prstGeom prst="straightConnector1">
            <a:avLst/>
          </a:prstGeom>
          <a:noFill/>
          <a:ln w="44450">
            <a:solidFill>
              <a:srgbClr val="00B050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458028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227512CB-D2C6-4517-A581-C49C18206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85" y="1202456"/>
            <a:ext cx="8435607" cy="315801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F251B5E-E1A9-4163-ADFF-43C319DE5039}"/>
              </a:ext>
            </a:extLst>
          </p:cNvPr>
          <p:cNvSpPr txBox="1"/>
          <p:nvPr/>
        </p:nvSpPr>
        <p:spPr>
          <a:xfrm>
            <a:off x="498764" y="131576"/>
            <a:ext cx="5153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“Mini”-förslag på nya </a:t>
            </a:r>
            <a:r>
              <a:rPr lang="en-US" sz="2400" u="sng"/>
              <a:t>Aviserings</a:t>
            </a:r>
            <a:r>
              <a:rPr lang="en-US" sz="2400"/>
              <a:t>grupper</a:t>
            </a:r>
            <a:endParaRPr lang="sv-SE" sz="24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E27F1E-2193-4957-A3FE-3D7F77427CB2}"/>
              </a:ext>
            </a:extLst>
          </p:cNvPr>
          <p:cNvCxnSpPr>
            <a:cxnSpLocks/>
          </p:cNvCxnSpPr>
          <p:nvPr/>
        </p:nvCxnSpPr>
        <p:spPr>
          <a:xfrm>
            <a:off x="464730" y="580187"/>
            <a:ext cx="5267855" cy="0"/>
          </a:xfrm>
          <a:prstGeom prst="line">
            <a:avLst/>
          </a:prstGeom>
          <a:ln w="571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FDD41-8011-4717-B215-5B2BD46E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F98-3C11-40CB-923C-AD9D8155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5</a:t>
            </a:fld>
            <a:endParaRPr lang="sv-S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12AC0DD-A440-44DE-A909-AB5FC44670E7}"/>
                  </a:ext>
                </a:extLst>
              </p14:cNvPr>
              <p14:cNvContentPartPr/>
              <p14:nvPr/>
            </p14:nvContentPartPr>
            <p14:xfrm>
              <a:off x="4061280" y="1325820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12AC0DD-A440-44DE-A909-AB5FC44670E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52640" y="1316820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CC9B8FDC-DD34-40E3-85BB-82CFE0E8528B}"/>
              </a:ext>
            </a:extLst>
          </p:cNvPr>
          <p:cNvSpPr txBox="1"/>
          <p:nvPr/>
        </p:nvSpPr>
        <p:spPr>
          <a:xfrm>
            <a:off x="533585" y="4428382"/>
            <a:ext cx="4419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Not: Alla betalar dessutom 200 kr i medlemsavgift till SAIK</a:t>
            </a:r>
            <a:endParaRPr lang="sv-SE" sz="1400"/>
          </a:p>
        </p:txBody>
      </p:sp>
    </p:spTree>
    <p:extLst>
      <p:ext uri="{BB962C8B-B14F-4D97-AF65-F5344CB8AC3E}">
        <p14:creationId xmlns:p14="http://schemas.microsoft.com/office/powerpoint/2010/main" val="922140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0F251B5E-E1A9-4163-ADFF-43C319DE5039}"/>
              </a:ext>
            </a:extLst>
          </p:cNvPr>
          <p:cNvSpPr txBox="1"/>
          <p:nvPr/>
        </p:nvSpPr>
        <p:spPr>
          <a:xfrm>
            <a:off x="498764" y="131576"/>
            <a:ext cx="4972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/>
              <a:t>Aviserings</a:t>
            </a:r>
            <a:r>
              <a:rPr lang="en-US" sz="2400"/>
              <a:t>grupper 2022 – Vad det blev</a:t>
            </a:r>
            <a:endParaRPr lang="sv-SE" sz="24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E27F1E-2193-4957-A3FE-3D7F77427CB2}"/>
              </a:ext>
            </a:extLst>
          </p:cNvPr>
          <p:cNvCxnSpPr>
            <a:cxnSpLocks/>
          </p:cNvCxnSpPr>
          <p:nvPr/>
        </p:nvCxnSpPr>
        <p:spPr>
          <a:xfrm>
            <a:off x="464730" y="580187"/>
            <a:ext cx="5006549" cy="0"/>
          </a:xfrm>
          <a:prstGeom prst="line">
            <a:avLst/>
          </a:prstGeom>
          <a:ln w="571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FDD41-8011-4717-B215-5B2BD46E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F98-3C11-40CB-923C-AD9D8155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B07544-23B6-49ED-9A94-B74C0C75C218}"/>
              </a:ext>
            </a:extLst>
          </p:cNvPr>
          <p:cNvSpPr txBox="1"/>
          <p:nvPr/>
        </p:nvSpPr>
        <p:spPr>
          <a:xfrm>
            <a:off x="370811" y="4129283"/>
            <a:ext cx="52284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Not: </a:t>
            </a:r>
          </a:p>
          <a:p>
            <a:pPr marL="285750" indent="-285750">
              <a:buFontTx/>
              <a:buChar char="-"/>
            </a:pPr>
            <a:r>
              <a:rPr lang="en-GB" sz="1400"/>
              <a:t>Alla betalar dessutom 200 kr i medlemsavgift till SAIK</a:t>
            </a:r>
          </a:p>
          <a:p>
            <a:pPr marL="285750" indent="-285750">
              <a:buFontTx/>
              <a:buChar char="-"/>
            </a:pPr>
            <a:r>
              <a:rPr lang="sv-SE" sz="1400"/>
              <a:t>SM o likn, stafetter, träningsOL betalas av klubben</a:t>
            </a:r>
          </a:p>
          <a:p>
            <a:pPr marL="285750" indent="-285750">
              <a:buFontTx/>
              <a:buChar char="-"/>
            </a:pPr>
            <a:r>
              <a:rPr lang="sv-SE" sz="1400"/>
              <a:t>Efteranmälningsavgifter samt avgifter vid ”Ej start" betalas av alla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DCDC20-4164-4364-9178-4F8FC1548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30" y="906869"/>
            <a:ext cx="7595151" cy="3099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35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0F251B5E-E1A9-4163-ADFF-43C319DE5039}"/>
              </a:ext>
            </a:extLst>
          </p:cNvPr>
          <p:cNvSpPr txBox="1"/>
          <p:nvPr/>
        </p:nvSpPr>
        <p:spPr>
          <a:xfrm>
            <a:off x="498764" y="131576"/>
            <a:ext cx="4650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Flytt till de nya Aviseringsgrupperna</a:t>
            </a:r>
            <a:endParaRPr lang="sv-SE" sz="24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E27F1E-2193-4957-A3FE-3D7F77427CB2}"/>
              </a:ext>
            </a:extLst>
          </p:cNvPr>
          <p:cNvCxnSpPr>
            <a:cxnSpLocks/>
          </p:cNvCxnSpPr>
          <p:nvPr/>
        </p:nvCxnSpPr>
        <p:spPr>
          <a:xfrm>
            <a:off x="464730" y="580187"/>
            <a:ext cx="4684923" cy="0"/>
          </a:xfrm>
          <a:prstGeom prst="line">
            <a:avLst/>
          </a:prstGeom>
          <a:ln w="571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FDD41-8011-4717-B215-5B2BD46E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F98-3C11-40CB-923C-AD9D8155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CB1575-8D68-4E15-A4D9-33EBCBE7A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104" y="743081"/>
            <a:ext cx="7154328" cy="5146805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6E48BC1-290E-4775-9624-448733626F36}"/>
              </a:ext>
            </a:extLst>
          </p:cNvPr>
          <p:cNvCxnSpPr/>
          <p:nvPr/>
        </p:nvCxnSpPr>
        <p:spPr>
          <a:xfrm>
            <a:off x="4073612" y="1135380"/>
            <a:ext cx="853440" cy="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D90F97E-2E3F-4BC0-9631-95A03E8CAE50}"/>
              </a:ext>
            </a:extLst>
          </p:cNvPr>
          <p:cNvCxnSpPr>
            <a:cxnSpLocks/>
          </p:cNvCxnSpPr>
          <p:nvPr/>
        </p:nvCxnSpPr>
        <p:spPr>
          <a:xfrm>
            <a:off x="4059916" y="1455420"/>
            <a:ext cx="893084" cy="2446020"/>
          </a:xfrm>
          <a:prstGeom prst="straightConnector1">
            <a:avLst/>
          </a:prstGeom>
          <a:ln w="3492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7AF3451-FEC0-4A43-A2DB-ED4EA70313E7}"/>
              </a:ext>
            </a:extLst>
          </p:cNvPr>
          <p:cNvCxnSpPr/>
          <p:nvPr/>
        </p:nvCxnSpPr>
        <p:spPr>
          <a:xfrm>
            <a:off x="4073612" y="2758440"/>
            <a:ext cx="853440" cy="0"/>
          </a:xfrm>
          <a:prstGeom prst="straightConnector1">
            <a:avLst/>
          </a:prstGeom>
          <a:ln w="3492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FFE4D45-96D9-433B-870E-22042653C849}"/>
              </a:ext>
            </a:extLst>
          </p:cNvPr>
          <p:cNvCxnSpPr/>
          <p:nvPr/>
        </p:nvCxnSpPr>
        <p:spPr>
          <a:xfrm>
            <a:off x="4059916" y="3040380"/>
            <a:ext cx="853440" cy="0"/>
          </a:xfrm>
          <a:prstGeom prst="straightConnector1">
            <a:avLst/>
          </a:prstGeom>
          <a:ln w="3492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B3B2252-291C-4925-B950-D22AA09224B0}"/>
              </a:ext>
            </a:extLst>
          </p:cNvPr>
          <p:cNvCxnSpPr/>
          <p:nvPr/>
        </p:nvCxnSpPr>
        <p:spPr>
          <a:xfrm>
            <a:off x="4082004" y="3316483"/>
            <a:ext cx="853440" cy="0"/>
          </a:xfrm>
          <a:prstGeom prst="straightConnector1">
            <a:avLst/>
          </a:prstGeom>
          <a:ln w="3492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58C062F-787B-4432-9328-3D0E9803777B}"/>
              </a:ext>
            </a:extLst>
          </p:cNvPr>
          <p:cNvCxnSpPr/>
          <p:nvPr/>
        </p:nvCxnSpPr>
        <p:spPr>
          <a:xfrm>
            <a:off x="4099560" y="3575563"/>
            <a:ext cx="853440" cy="0"/>
          </a:xfrm>
          <a:prstGeom prst="straightConnector1">
            <a:avLst/>
          </a:prstGeom>
          <a:ln w="3492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77AAE2D-6BC3-45E8-8736-40BF241187F6}"/>
              </a:ext>
            </a:extLst>
          </p:cNvPr>
          <p:cNvCxnSpPr/>
          <p:nvPr/>
        </p:nvCxnSpPr>
        <p:spPr>
          <a:xfrm>
            <a:off x="4113256" y="4413763"/>
            <a:ext cx="853440" cy="0"/>
          </a:xfrm>
          <a:prstGeom prst="straightConnector1">
            <a:avLst/>
          </a:prstGeom>
          <a:ln w="3492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68D8B5A-8D90-4A82-B379-484277B9F1D1}"/>
              </a:ext>
            </a:extLst>
          </p:cNvPr>
          <p:cNvCxnSpPr/>
          <p:nvPr/>
        </p:nvCxnSpPr>
        <p:spPr>
          <a:xfrm>
            <a:off x="4059916" y="5480563"/>
            <a:ext cx="853440" cy="0"/>
          </a:xfrm>
          <a:prstGeom prst="straightConnector1">
            <a:avLst/>
          </a:prstGeom>
          <a:ln w="3492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F323301-DF9E-4057-91AB-F9F562797766}"/>
              </a:ext>
            </a:extLst>
          </p:cNvPr>
          <p:cNvCxnSpPr/>
          <p:nvPr/>
        </p:nvCxnSpPr>
        <p:spPr>
          <a:xfrm>
            <a:off x="4059525" y="5762503"/>
            <a:ext cx="853440" cy="0"/>
          </a:xfrm>
          <a:prstGeom prst="straightConnector1">
            <a:avLst/>
          </a:prstGeom>
          <a:ln w="3492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0E42634-EA42-45FD-8B1D-5DD405ABAA59}"/>
              </a:ext>
            </a:extLst>
          </p:cNvPr>
          <p:cNvCxnSpPr>
            <a:cxnSpLocks/>
          </p:cNvCxnSpPr>
          <p:nvPr/>
        </p:nvCxnSpPr>
        <p:spPr>
          <a:xfrm>
            <a:off x="4073612" y="1188720"/>
            <a:ext cx="861832" cy="259080"/>
          </a:xfrm>
          <a:prstGeom prst="straightConnector1">
            <a:avLst/>
          </a:prstGeom>
          <a:ln w="2540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0AD6234-48F1-4E24-B49E-4BFFFED43B4C}"/>
              </a:ext>
            </a:extLst>
          </p:cNvPr>
          <p:cNvCxnSpPr>
            <a:cxnSpLocks/>
          </p:cNvCxnSpPr>
          <p:nvPr/>
        </p:nvCxnSpPr>
        <p:spPr>
          <a:xfrm flipV="1">
            <a:off x="4082004" y="1200216"/>
            <a:ext cx="861832" cy="51428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4ED1D13-4DB9-447F-A570-A12162C4C870}"/>
              </a:ext>
            </a:extLst>
          </p:cNvPr>
          <p:cNvCxnSpPr>
            <a:cxnSpLocks/>
          </p:cNvCxnSpPr>
          <p:nvPr/>
        </p:nvCxnSpPr>
        <p:spPr>
          <a:xfrm flipV="1">
            <a:off x="4081613" y="1470660"/>
            <a:ext cx="845439" cy="236220"/>
          </a:xfrm>
          <a:prstGeom prst="straightConnector1">
            <a:avLst/>
          </a:prstGeom>
          <a:ln w="2540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4065387-EB79-4802-8F89-E7EA7445430E}"/>
              </a:ext>
            </a:extLst>
          </p:cNvPr>
          <p:cNvCxnSpPr/>
          <p:nvPr/>
        </p:nvCxnSpPr>
        <p:spPr>
          <a:xfrm>
            <a:off x="4081613" y="2522220"/>
            <a:ext cx="853440" cy="0"/>
          </a:xfrm>
          <a:prstGeom prst="straightConnector1">
            <a:avLst/>
          </a:prstGeom>
          <a:ln w="3492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3266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257E7A7-F6F6-4F44-BDC7-24A4BD23C6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30" y="1041852"/>
            <a:ext cx="7744740" cy="207109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F251B5E-E1A9-4163-ADFF-43C319DE5039}"/>
              </a:ext>
            </a:extLst>
          </p:cNvPr>
          <p:cNvSpPr txBox="1"/>
          <p:nvPr/>
        </p:nvSpPr>
        <p:spPr>
          <a:xfrm>
            <a:off x="498764" y="131576"/>
            <a:ext cx="8601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Flytt till de nya Aviseringsgrupperna</a:t>
            </a:r>
            <a:r>
              <a:rPr lang="sv-SE" sz="2400"/>
              <a:t> </a:t>
            </a:r>
            <a:r>
              <a:rPr lang="en-US" sz="2400"/>
              <a:t>– Fokus </a:t>
            </a:r>
            <a:r>
              <a:rPr lang="en-US" sz="2400" b="1"/>
              <a:t>Vuxna ej tävlande</a:t>
            </a:r>
            <a:endParaRPr lang="sv-SE" sz="2400" b="1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E27F1E-2193-4957-A3FE-3D7F77427CB2}"/>
              </a:ext>
            </a:extLst>
          </p:cNvPr>
          <p:cNvCxnSpPr>
            <a:cxnSpLocks/>
          </p:cNvCxnSpPr>
          <p:nvPr/>
        </p:nvCxnSpPr>
        <p:spPr>
          <a:xfrm>
            <a:off x="464730" y="580187"/>
            <a:ext cx="8186901" cy="13054"/>
          </a:xfrm>
          <a:prstGeom prst="line">
            <a:avLst/>
          </a:prstGeom>
          <a:ln w="571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FDD41-8011-4717-B215-5B2BD46E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F98-3C11-40CB-923C-AD9D8155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8</a:t>
            </a:fld>
            <a:endParaRPr lang="sv-SE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0E42634-EA42-45FD-8B1D-5DD405ABAA59}"/>
              </a:ext>
            </a:extLst>
          </p:cNvPr>
          <p:cNvCxnSpPr>
            <a:cxnSpLocks/>
          </p:cNvCxnSpPr>
          <p:nvPr/>
        </p:nvCxnSpPr>
        <p:spPr>
          <a:xfrm flipV="1">
            <a:off x="3913144" y="1775424"/>
            <a:ext cx="864596" cy="617251"/>
          </a:xfrm>
          <a:prstGeom prst="straightConnector1">
            <a:avLst/>
          </a:prstGeom>
          <a:ln w="2540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BC15BE5-0B33-40E0-927A-7CC9CCA49276}"/>
              </a:ext>
            </a:extLst>
          </p:cNvPr>
          <p:cNvCxnSpPr>
            <a:cxnSpLocks/>
          </p:cNvCxnSpPr>
          <p:nvPr/>
        </p:nvCxnSpPr>
        <p:spPr>
          <a:xfrm>
            <a:off x="3885585" y="2369816"/>
            <a:ext cx="952044" cy="617251"/>
          </a:xfrm>
          <a:prstGeom prst="straightConnector1">
            <a:avLst/>
          </a:prstGeom>
          <a:ln w="2540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F656F9B-1D63-4D85-BC40-688F918D500F}"/>
              </a:ext>
            </a:extLst>
          </p:cNvPr>
          <p:cNvCxnSpPr>
            <a:cxnSpLocks/>
          </p:cNvCxnSpPr>
          <p:nvPr/>
        </p:nvCxnSpPr>
        <p:spPr>
          <a:xfrm flipV="1">
            <a:off x="3913144" y="1478828"/>
            <a:ext cx="894541" cy="899190"/>
          </a:xfrm>
          <a:prstGeom prst="straightConnector1">
            <a:avLst/>
          </a:prstGeom>
          <a:ln w="2540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2CD4E1A-ED28-4F23-A4ED-F9D028370C4F}"/>
              </a:ext>
            </a:extLst>
          </p:cNvPr>
          <p:cNvSpPr txBox="1"/>
          <p:nvPr/>
        </p:nvSpPr>
        <p:spPr>
          <a:xfrm>
            <a:off x="2251485" y="2185150"/>
            <a:ext cx="582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20st</a:t>
            </a:r>
            <a:endParaRPr lang="sv-SE">
              <a:solidFill>
                <a:srgbClr val="C000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23F236-33BB-4A4D-B11F-959AB974AE66}"/>
              </a:ext>
            </a:extLst>
          </p:cNvPr>
          <p:cNvSpPr txBox="1"/>
          <p:nvPr/>
        </p:nvSpPr>
        <p:spPr>
          <a:xfrm>
            <a:off x="6436731" y="1294162"/>
            <a:ext cx="805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3st+2?</a:t>
            </a:r>
            <a:endParaRPr lang="sv-SE">
              <a:solidFill>
                <a:srgbClr val="C0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741A1A0-17E0-4528-B755-12679F0081CE}"/>
              </a:ext>
            </a:extLst>
          </p:cNvPr>
          <p:cNvSpPr txBox="1"/>
          <p:nvPr/>
        </p:nvSpPr>
        <p:spPr>
          <a:xfrm>
            <a:off x="6436731" y="1590758"/>
            <a:ext cx="805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5st+2?</a:t>
            </a:r>
            <a:endParaRPr lang="sv-SE">
              <a:solidFill>
                <a:srgbClr val="C000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90F30B9-178D-4766-B5C7-A58E56DDBEF6}"/>
              </a:ext>
            </a:extLst>
          </p:cNvPr>
          <p:cNvSpPr txBox="1"/>
          <p:nvPr/>
        </p:nvSpPr>
        <p:spPr>
          <a:xfrm>
            <a:off x="6203814" y="2743618"/>
            <a:ext cx="465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3st</a:t>
            </a:r>
            <a:endParaRPr lang="sv-SE">
              <a:solidFill>
                <a:srgbClr val="C0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7680BFF-BEA8-4878-94DE-0146674DE78F}"/>
              </a:ext>
            </a:extLst>
          </p:cNvPr>
          <p:cNvSpPr txBox="1"/>
          <p:nvPr/>
        </p:nvSpPr>
        <p:spPr>
          <a:xfrm>
            <a:off x="4837629" y="3244334"/>
            <a:ext cx="742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/>
              <a:t>Slutat</a:t>
            </a:r>
            <a:endParaRPr lang="sv-SE" b="1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0EC1B96-C164-44D2-96CA-A5CAD183E7E1}"/>
              </a:ext>
            </a:extLst>
          </p:cNvPr>
          <p:cNvSpPr txBox="1"/>
          <p:nvPr/>
        </p:nvSpPr>
        <p:spPr>
          <a:xfrm>
            <a:off x="5580589" y="3244334"/>
            <a:ext cx="465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5st</a:t>
            </a:r>
            <a:endParaRPr lang="sv-SE">
              <a:solidFill>
                <a:srgbClr val="C0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69BD247-D102-4F1F-9484-3A519D6F4EB3}"/>
              </a:ext>
            </a:extLst>
          </p:cNvPr>
          <p:cNvSpPr txBox="1"/>
          <p:nvPr/>
        </p:nvSpPr>
        <p:spPr>
          <a:xfrm>
            <a:off x="498764" y="4105390"/>
            <a:ext cx="73082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Tanken med att inte flytta alla till “Stödjande” var att många av dem </a:t>
            </a:r>
          </a:p>
          <a:p>
            <a:r>
              <a:rPr lang="en-GB"/>
              <a:t>förhoppningsvis både vill stötta sektionen och delta i samvaro, träningar etc </a:t>
            </a:r>
          </a:p>
          <a:p>
            <a:r>
              <a:rPr lang="en-GB"/>
              <a:t>även om de inte tävlar.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4287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0F251B5E-E1A9-4163-ADFF-43C319DE5039}"/>
              </a:ext>
            </a:extLst>
          </p:cNvPr>
          <p:cNvSpPr txBox="1"/>
          <p:nvPr/>
        </p:nvSpPr>
        <p:spPr>
          <a:xfrm>
            <a:off x="574964" y="131576"/>
            <a:ext cx="8601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Nya Sektionsavgifter – Kalkyler</a:t>
            </a:r>
            <a:endParaRPr lang="sv-SE" sz="2400" b="1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E27F1E-2193-4957-A3FE-3D7F77427CB2}"/>
              </a:ext>
            </a:extLst>
          </p:cNvPr>
          <p:cNvCxnSpPr>
            <a:cxnSpLocks/>
          </p:cNvCxnSpPr>
          <p:nvPr/>
        </p:nvCxnSpPr>
        <p:spPr>
          <a:xfrm>
            <a:off x="464730" y="580187"/>
            <a:ext cx="8186901" cy="13054"/>
          </a:xfrm>
          <a:prstGeom prst="line">
            <a:avLst/>
          </a:prstGeom>
          <a:ln w="571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FDD41-8011-4717-B215-5B2BD46E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Björn B, Marie E 2022-03-15</a:t>
            </a: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F98-3C11-40CB-923C-AD9D8155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374883-B9A3-4D10-86A6-F1080DBDED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743" y="1125631"/>
            <a:ext cx="3943024" cy="282371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5B622D8-0393-47C7-9811-3C307DC3D5A0}"/>
              </a:ext>
            </a:extLst>
          </p:cNvPr>
          <p:cNvSpPr txBox="1"/>
          <p:nvPr/>
        </p:nvSpPr>
        <p:spPr>
          <a:xfrm>
            <a:off x="574964" y="4329724"/>
            <a:ext cx="495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/>
              <a:t>Juniorernas fria tävlingar kostade 2019 </a:t>
            </a:r>
          </a:p>
          <a:p>
            <a:r>
              <a:rPr lang="sv-SE"/>
              <a:t>ca 10 000 extra netto som de betalade </a:t>
            </a:r>
          </a:p>
          <a:p>
            <a:r>
              <a:rPr lang="sv-SE"/>
              <a:t>som egenavgifter.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7251935-E7CA-4469-8257-D591E328D7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3849" y="1126392"/>
            <a:ext cx="3940200" cy="163704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129338B-A4FE-443B-85A4-E81591DB97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3849" y="2907859"/>
            <a:ext cx="4283052" cy="99742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7E4317BC-BE9D-439F-8CDF-25906778B186}"/>
              </a:ext>
            </a:extLst>
          </p:cNvPr>
          <p:cNvSpPr txBox="1"/>
          <p:nvPr/>
        </p:nvSpPr>
        <p:spPr>
          <a:xfrm>
            <a:off x="5265754" y="4015625"/>
            <a:ext cx="38439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400" baseline="30000"/>
              <a:t>1)</a:t>
            </a:r>
            <a:r>
              <a:rPr lang="sv-SE" sz="1400"/>
              <a:t> Detta är klubbens kostnad för 2 fria tävlingar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89D29EA3-3EE0-49A4-897B-8664CFF3C6E4}"/>
                  </a:ext>
                </a:extLst>
              </p14:cNvPr>
              <p14:cNvContentPartPr/>
              <p14:nvPr/>
            </p14:nvContentPartPr>
            <p14:xfrm>
              <a:off x="6570805" y="2384379"/>
              <a:ext cx="36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89D29EA3-3EE0-49A4-897B-8664CFF3C6E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535165" y="2348379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F65E7F91-C8AE-449C-80DE-3653D3E143CE}"/>
                  </a:ext>
                </a:extLst>
              </p14:cNvPr>
              <p14:cNvContentPartPr/>
              <p14:nvPr/>
            </p14:nvContentPartPr>
            <p14:xfrm>
              <a:off x="9681565" y="3056859"/>
              <a:ext cx="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F65E7F91-C8AE-449C-80DE-3653D3E143C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645925" y="3021219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33D5A8E9-C079-49A4-8517-7FE0CD79912E}"/>
                  </a:ext>
                </a:extLst>
              </p14:cNvPr>
              <p14:cNvContentPartPr/>
              <p14:nvPr/>
            </p14:nvContentPartPr>
            <p14:xfrm>
              <a:off x="5378485" y="4231179"/>
              <a:ext cx="360" cy="3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33D5A8E9-C079-49A4-8517-7FE0CD79912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342845" y="4195539"/>
                <a:ext cx="72000" cy="7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2865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l SAIK -presentationer.potx" id="{BADE0C09-E887-456D-8D73-EAD020424B96}" vid="{43E7956B-A37C-449A-8934-E184B309BA84}"/>
    </a:ext>
  </a:extLst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l SAIK -presentationer.potx" id="{BADE0C09-E887-456D-8D73-EAD020424B96}" vid="{8BDA8B5A-271E-416A-B731-43F91CD77CF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Mall SAIK -presentationer</Template>
  <TotalTime>893</TotalTime>
  <Words>660</Words>
  <Application>Microsoft Office PowerPoint</Application>
  <PresentationFormat>A4 Paper (210x297 mm)</PresentationFormat>
  <Paragraphs>109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Office-tema</vt:lpstr>
      <vt:lpstr>Anpassad formgivning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Björn Bältsjö</dc:creator>
  <cp:lastModifiedBy>Björn Bältsjö</cp:lastModifiedBy>
  <cp:revision>7</cp:revision>
  <cp:lastPrinted>2022-03-15T16:37:02Z</cp:lastPrinted>
  <dcterms:created xsi:type="dcterms:W3CDTF">2021-06-04T19:27:50Z</dcterms:created>
  <dcterms:modified xsi:type="dcterms:W3CDTF">2022-03-15T16:48:02Z</dcterms:modified>
</cp:coreProperties>
</file>